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57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76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08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46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50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0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51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4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34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B8984-272F-4A04-A008-7E53AE05DC10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63FC0-BE29-42F2-8288-096054328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6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4D7F4-E210-A07A-BB4C-2456970D1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5" name="グループ化 1174">
            <a:extLst>
              <a:ext uri="{FF2B5EF4-FFF2-40B4-BE49-F238E27FC236}">
                <a16:creationId xmlns:a16="http://schemas.microsoft.com/office/drawing/2014/main" id="{7245AEB8-1505-5272-2DC2-9A8A9F52F745}"/>
              </a:ext>
            </a:extLst>
          </p:cNvPr>
          <p:cNvGrpSpPr/>
          <p:nvPr/>
        </p:nvGrpSpPr>
        <p:grpSpPr>
          <a:xfrm>
            <a:off x="5930538" y="5768457"/>
            <a:ext cx="740228" cy="1014246"/>
            <a:chOff x="5930538" y="5768457"/>
            <a:chExt cx="740228" cy="1014246"/>
          </a:xfrm>
        </p:grpSpPr>
        <p:sp>
          <p:nvSpPr>
            <p:cNvPr id="1149" name="正方形/長方形 1148">
              <a:extLst>
                <a:ext uri="{FF2B5EF4-FFF2-40B4-BE49-F238E27FC236}">
                  <a16:creationId xmlns:a16="http://schemas.microsoft.com/office/drawing/2014/main" id="{40634662-9351-4A9F-DEB5-9D173768D5DD}"/>
                </a:ext>
              </a:extLst>
            </p:cNvPr>
            <p:cNvSpPr/>
            <p:nvPr/>
          </p:nvSpPr>
          <p:spPr>
            <a:xfrm>
              <a:off x="5930538" y="5768457"/>
              <a:ext cx="740228" cy="949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0" name="テキスト ボックス 1149">
              <a:extLst>
                <a:ext uri="{FF2B5EF4-FFF2-40B4-BE49-F238E27FC236}">
                  <a16:creationId xmlns:a16="http://schemas.microsoft.com/office/drawing/2014/main" id="{D809B0C0-23D1-2627-6926-608726AC4B60}"/>
                </a:ext>
              </a:extLst>
            </p:cNvPr>
            <p:cNvSpPr txBox="1"/>
            <p:nvPr/>
          </p:nvSpPr>
          <p:spPr>
            <a:xfrm>
              <a:off x="6021574" y="5830049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線の色</a:t>
              </a:r>
            </a:p>
          </p:txBody>
        </p:sp>
        <p:sp>
          <p:nvSpPr>
            <p:cNvPr id="1154" name="テキスト ボックス 1153">
              <a:extLst>
                <a:ext uri="{FF2B5EF4-FFF2-40B4-BE49-F238E27FC236}">
                  <a16:creationId xmlns:a16="http://schemas.microsoft.com/office/drawing/2014/main" id="{8DB074BB-9F14-2B65-A478-398667030FE3}"/>
                </a:ext>
              </a:extLst>
            </p:cNvPr>
            <p:cNvSpPr txBox="1"/>
            <p:nvPr/>
          </p:nvSpPr>
          <p:spPr>
            <a:xfrm>
              <a:off x="6004569" y="5995387"/>
              <a:ext cx="2664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A</a:t>
              </a:r>
              <a:endParaRPr kumimoji="1" lang="ja-JP" altLang="en-US" sz="1050" dirty="0"/>
            </a:p>
          </p:txBody>
        </p:sp>
        <p:sp>
          <p:nvSpPr>
            <p:cNvPr id="1158" name="テキスト ボックス 1157">
              <a:extLst>
                <a:ext uri="{FF2B5EF4-FFF2-40B4-BE49-F238E27FC236}">
                  <a16:creationId xmlns:a16="http://schemas.microsoft.com/office/drawing/2014/main" id="{CB575751-4778-3271-BA78-1A89971B780E}"/>
                </a:ext>
              </a:extLst>
            </p:cNvPr>
            <p:cNvSpPr txBox="1"/>
            <p:nvPr/>
          </p:nvSpPr>
          <p:spPr>
            <a:xfrm>
              <a:off x="6004569" y="6318504"/>
              <a:ext cx="2680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D</a:t>
              </a:r>
              <a:endParaRPr kumimoji="1" lang="ja-JP" altLang="en-US" sz="1050" dirty="0"/>
            </a:p>
          </p:txBody>
        </p:sp>
        <p:sp>
          <p:nvSpPr>
            <p:cNvPr id="1160" name="テキスト ボックス 1159">
              <a:extLst>
                <a:ext uri="{FF2B5EF4-FFF2-40B4-BE49-F238E27FC236}">
                  <a16:creationId xmlns:a16="http://schemas.microsoft.com/office/drawing/2014/main" id="{6FF14D6F-A8B2-9418-103F-2FFA5CE3E845}"/>
                </a:ext>
              </a:extLst>
            </p:cNvPr>
            <p:cNvSpPr txBox="1"/>
            <p:nvPr/>
          </p:nvSpPr>
          <p:spPr>
            <a:xfrm>
              <a:off x="6004569" y="6423645"/>
              <a:ext cx="25039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E</a:t>
              </a:r>
              <a:endParaRPr kumimoji="1" lang="ja-JP" altLang="en-US" sz="1050" dirty="0"/>
            </a:p>
          </p:txBody>
        </p:sp>
        <p:sp>
          <p:nvSpPr>
            <p:cNvPr id="1165" name="テキスト ボックス 1164">
              <a:extLst>
                <a:ext uri="{FF2B5EF4-FFF2-40B4-BE49-F238E27FC236}">
                  <a16:creationId xmlns:a16="http://schemas.microsoft.com/office/drawing/2014/main" id="{69C9514F-BA2D-CC59-C89B-AC2CA8B893EA}"/>
                </a:ext>
              </a:extLst>
            </p:cNvPr>
            <p:cNvSpPr txBox="1"/>
            <p:nvPr/>
          </p:nvSpPr>
          <p:spPr>
            <a:xfrm>
              <a:off x="6004569" y="6528787"/>
              <a:ext cx="24718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F</a:t>
              </a:r>
              <a:endParaRPr kumimoji="1" lang="ja-JP" altLang="en-US" sz="1050" dirty="0"/>
            </a:p>
          </p:txBody>
        </p:sp>
        <p:sp>
          <p:nvSpPr>
            <p:cNvPr id="1166" name="テキスト ボックス 1165">
              <a:extLst>
                <a:ext uri="{FF2B5EF4-FFF2-40B4-BE49-F238E27FC236}">
                  <a16:creationId xmlns:a16="http://schemas.microsoft.com/office/drawing/2014/main" id="{C2F80D1A-B744-C8B8-AD8B-F3115BC39358}"/>
                </a:ext>
              </a:extLst>
            </p:cNvPr>
            <p:cNvSpPr txBox="1"/>
            <p:nvPr/>
          </p:nvSpPr>
          <p:spPr>
            <a:xfrm>
              <a:off x="6004569" y="6213363"/>
              <a:ext cx="25680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C</a:t>
              </a:r>
              <a:endParaRPr kumimoji="1" lang="ja-JP" altLang="en-US" sz="1050" dirty="0"/>
            </a:p>
          </p:txBody>
        </p:sp>
        <p:sp>
          <p:nvSpPr>
            <p:cNvPr id="1167" name="テキスト ボックス 1166">
              <a:extLst>
                <a:ext uri="{FF2B5EF4-FFF2-40B4-BE49-F238E27FC236}">
                  <a16:creationId xmlns:a16="http://schemas.microsoft.com/office/drawing/2014/main" id="{780DE0EE-90A1-E91A-55E8-535B0C2DC3F8}"/>
                </a:ext>
              </a:extLst>
            </p:cNvPr>
            <p:cNvSpPr txBox="1"/>
            <p:nvPr/>
          </p:nvSpPr>
          <p:spPr>
            <a:xfrm>
              <a:off x="6004569" y="610822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B</a:t>
              </a:r>
              <a:endParaRPr kumimoji="1" lang="ja-JP" altLang="en-US" sz="1050" dirty="0"/>
            </a:p>
          </p:txBody>
        </p:sp>
        <p:sp>
          <p:nvSpPr>
            <p:cNvPr id="1168" name="四角形: 角を丸くする 1167">
              <a:extLst>
                <a:ext uri="{FF2B5EF4-FFF2-40B4-BE49-F238E27FC236}">
                  <a16:creationId xmlns:a16="http://schemas.microsoft.com/office/drawing/2014/main" id="{643D65FC-C30E-C92D-5DE0-6FDBF6EB6912}"/>
                </a:ext>
              </a:extLst>
            </p:cNvPr>
            <p:cNvSpPr/>
            <p:nvPr/>
          </p:nvSpPr>
          <p:spPr>
            <a:xfrm>
              <a:off x="5967415" y="5817393"/>
              <a:ext cx="652463" cy="950119"/>
            </a:xfrm>
            <a:prstGeom prst="roundRect">
              <a:avLst/>
            </a:prstGeom>
            <a:noFill/>
            <a:ln w="15875"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69" name="グループ化 1168">
            <a:extLst>
              <a:ext uri="{FF2B5EF4-FFF2-40B4-BE49-F238E27FC236}">
                <a16:creationId xmlns:a16="http://schemas.microsoft.com/office/drawing/2014/main" id="{7AAEB8FC-7B65-C954-A610-6059B2224B09}"/>
              </a:ext>
            </a:extLst>
          </p:cNvPr>
          <p:cNvGrpSpPr/>
          <p:nvPr/>
        </p:nvGrpSpPr>
        <p:grpSpPr>
          <a:xfrm>
            <a:off x="1588970" y="335279"/>
            <a:ext cx="4900402" cy="6333886"/>
            <a:chOff x="1588970" y="335279"/>
            <a:chExt cx="4900402" cy="6333886"/>
          </a:xfrm>
        </p:grpSpPr>
        <p:grpSp>
          <p:nvGrpSpPr>
            <p:cNvPr id="973" name="グループ化 972">
              <a:extLst>
                <a:ext uri="{FF2B5EF4-FFF2-40B4-BE49-F238E27FC236}">
                  <a16:creationId xmlns:a16="http://schemas.microsoft.com/office/drawing/2014/main" id="{D550AC77-21EE-F0B3-F82A-CD34FC4B0FB3}"/>
                </a:ext>
              </a:extLst>
            </p:cNvPr>
            <p:cNvGrpSpPr/>
            <p:nvPr/>
          </p:nvGrpSpPr>
          <p:grpSpPr>
            <a:xfrm>
              <a:off x="1588970" y="335279"/>
              <a:ext cx="4053148" cy="1775307"/>
              <a:chOff x="1588970" y="335279"/>
              <a:chExt cx="4053148" cy="1775307"/>
            </a:xfrm>
          </p:grpSpPr>
          <p:cxnSp>
            <p:nvCxnSpPr>
              <p:cNvPr id="974" name="直線コネクタ 973">
                <a:extLst>
                  <a:ext uri="{FF2B5EF4-FFF2-40B4-BE49-F238E27FC236}">
                    <a16:creationId xmlns:a16="http://schemas.microsoft.com/office/drawing/2014/main" id="{3E378714-D85E-D31A-9E8F-D65ECCCF52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8268" y="357837"/>
                <a:ext cx="57148" cy="122484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5" name="直線コネクタ 974">
                <a:extLst>
                  <a:ext uri="{FF2B5EF4-FFF2-40B4-BE49-F238E27FC236}">
                    <a16:creationId xmlns:a16="http://schemas.microsoft.com/office/drawing/2014/main" id="{7B3571E8-4430-8CB2-55C4-AC398F38A1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427803" y="484696"/>
                <a:ext cx="214315" cy="494308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6" name="正方形/長方形 975">
                <a:extLst>
                  <a:ext uri="{FF2B5EF4-FFF2-40B4-BE49-F238E27FC236}">
                    <a16:creationId xmlns:a16="http://schemas.microsoft.com/office/drawing/2014/main" id="{0048AA1E-6816-636E-A964-DAA4F0AF4D17}"/>
                  </a:ext>
                </a:extLst>
              </p:cNvPr>
              <p:cNvSpPr/>
              <p:nvPr/>
            </p:nvSpPr>
            <p:spPr>
              <a:xfrm>
                <a:off x="2571749" y="335279"/>
                <a:ext cx="396000" cy="28800"/>
              </a:xfrm>
              <a:prstGeom prst="rect">
                <a:avLst/>
              </a:prstGeom>
              <a:noFill/>
              <a:ln w="63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7" name="正方形/長方形 976">
                <a:extLst>
                  <a:ext uri="{FF2B5EF4-FFF2-40B4-BE49-F238E27FC236}">
                    <a16:creationId xmlns:a16="http://schemas.microsoft.com/office/drawing/2014/main" id="{3F2BAB34-24A2-3BFA-2638-26F10FF14E38}"/>
                  </a:ext>
                </a:extLst>
              </p:cNvPr>
              <p:cNvSpPr/>
              <p:nvPr/>
            </p:nvSpPr>
            <p:spPr>
              <a:xfrm>
                <a:off x="5143500" y="335279"/>
                <a:ext cx="180000" cy="28800"/>
              </a:xfrm>
              <a:prstGeom prst="rect">
                <a:avLst/>
              </a:prstGeom>
              <a:noFill/>
              <a:ln w="63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8" name="直線コネクタ 977">
                <a:extLst>
                  <a:ext uri="{FF2B5EF4-FFF2-40B4-BE49-F238E27FC236}">
                    <a16:creationId xmlns:a16="http://schemas.microsoft.com/office/drawing/2014/main" id="{DA8C5947-27F9-49E7-6437-CD48C5CA1D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88970" y="1750586"/>
                <a:ext cx="196868" cy="36000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9" name="直線コネクタ 978">
                <a:extLst>
                  <a:ext uri="{FF2B5EF4-FFF2-40B4-BE49-F238E27FC236}">
                    <a16:creationId xmlns:a16="http://schemas.microsoft.com/office/drawing/2014/main" id="{A2FF2859-EC32-16D0-73E9-D0D1A610E3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27353" y="986318"/>
                <a:ext cx="393663" cy="754247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0" name="直線コネクタ 979">
                <a:extLst>
                  <a:ext uri="{FF2B5EF4-FFF2-40B4-BE49-F238E27FC236}">
                    <a16:creationId xmlns:a16="http://schemas.microsoft.com/office/drawing/2014/main" id="{5D66CA5A-9516-5022-AA3E-B913DD7C02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57815" y="1750586"/>
                <a:ext cx="196868" cy="36000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1" name="直線コネクタ 980">
                <a:extLst>
                  <a:ext uri="{FF2B5EF4-FFF2-40B4-BE49-F238E27FC236}">
                    <a16:creationId xmlns:a16="http://schemas.microsoft.com/office/drawing/2014/main" id="{D1B5887F-6744-9BFF-A816-3A47CF1998E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64046" y="356936"/>
                <a:ext cx="311972" cy="628261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2" name="直線コネクタ 981">
                <a:extLst>
                  <a:ext uri="{FF2B5EF4-FFF2-40B4-BE49-F238E27FC236}">
                    <a16:creationId xmlns:a16="http://schemas.microsoft.com/office/drawing/2014/main" id="{827ED07A-55E9-67A7-E1CD-FE109EBEACC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51435" y="980806"/>
                <a:ext cx="395343" cy="759759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3" name="直線コネクタ 982">
                <a:extLst>
                  <a:ext uri="{FF2B5EF4-FFF2-40B4-BE49-F238E27FC236}">
                    <a16:creationId xmlns:a16="http://schemas.microsoft.com/office/drawing/2014/main" id="{504021F7-32F9-C640-E094-6E2FFDD283C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70985" y="356936"/>
                <a:ext cx="280593" cy="628261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4" name="直線コネクタ 983">
                <a:extLst>
                  <a:ext uri="{FF2B5EF4-FFF2-40B4-BE49-F238E27FC236}">
                    <a16:creationId xmlns:a16="http://schemas.microsoft.com/office/drawing/2014/main" id="{8BBDEA7B-9F5B-8A30-BDA1-AE70F77F57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65592" y="356936"/>
                <a:ext cx="285749" cy="628261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5" name="直線コネクタ 984">
                <a:extLst>
                  <a:ext uri="{FF2B5EF4-FFF2-40B4-BE49-F238E27FC236}">
                    <a16:creationId xmlns:a16="http://schemas.microsoft.com/office/drawing/2014/main" id="{FB9DC49C-0114-B31A-2718-41DA85EF2D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7066" y="983794"/>
                <a:ext cx="357187" cy="756771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6" name="直線コネクタ 985">
                <a:extLst>
                  <a:ext uri="{FF2B5EF4-FFF2-40B4-BE49-F238E27FC236}">
                    <a16:creationId xmlns:a16="http://schemas.microsoft.com/office/drawing/2014/main" id="{98B40B53-C8A3-8034-1141-2352004B91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4250" y="1750586"/>
                <a:ext cx="216000" cy="36000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4" name="直線コネクタ 1163">
              <a:extLst>
                <a:ext uri="{FF2B5EF4-FFF2-40B4-BE49-F238E27FC236}">
                  <a16:creationId xmlns:a16="http://schemas.microsoft.com/office/drawing/2014/main" id="{75612F06-096C-3BDC-F686-AE0B21ED8658}"/>
                </a:ext>
              </a:extLst>
            </p:cNvPr>
            <p:cNvCxnSpPr>
              <a:cxnSpLocks/>
            </p:cNvCxnSpPr>
            <p:nvPr/>
          </p:nvCxnSpPr>
          <p:spPr>
            <a:xfrm>
              <a:off x="6223042" y="6669165"/>
              <a:ext cx="266330" cy="0"/>
            </a:xfrm>
            <a:prstGeom prst="line">
              <a:avLst/>
            </a:prstGeom>
            <a:ln w="22225" cmpd="sng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C947B76-683D-0602-691C-A789E4C0061D}"/>
              </a:ext>
            </a:extLst>
          </p:cNvPr>
          <p:cNvGrpSpPr/>
          <p:nvPr/>
        </p:nvGrpSpPr>
        <p:grpSpPr>
          <a:xfrm>
            <a:off x="593237" y="301889"/>
            <a:ext cx="8366762" cy="6378467"/>
            <a:chOff x="593237" y="301889"/>
            <a:chExt cx="8366762" cy="6378467"/>
          </a:xfrm>
        </p:grpSpPr>
        <p:cxnSp>
          <p:nvCxnSpPr>
            <p:cNvPr id="923" name="直線コネクタ 922">
              <a:extLst>
                <a:ext uri="{FF2B5EF4-FFF2-40B4-BE49-F238E27FC236}">
                  <a16:creationId xmlns:a16="http://schemas.microsoft.com/office/drawing/2014/main" id="{25DA89F9-E96D-7996-D3AB-BC9A874D29DB}"/>
                </a:ext>
              </a:extLst>
            </p:cNvPr>
            <p:cNvCxnSpPr>
              <a:cxnSpLocks/>
            </p:cNvCxnSpPr>
            <p:nvPr/>
          </p:nvCxnSpPr>
          <p:spPr>
            <a:xfrm>
              <a:off x="3056078" y="1486851"/>
              <a:ext cx="138112" cy="253714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" name="正方形/長方形 923">
              <a:extLst>
                <a:ext uri="{FF2B5EF4-FFF2-40B4-BE49-F238E27FC236}">
                  <a16:creationId xmlns:a16="http://schemas.microsoft.com/office/drawing/2014/main" id="{D38D9F7B-8118-F06E-0B67-C91FADD50617}"/>
                </a:ext>
              </a:extLst>
            </p:cNvPr>
            <p:cNvSpPr/>
            <p:nvPr/>
          </p:nvSpPr>
          <p:spPr>
            <a:xfrm>
              <a:off x="2590794" y="4900620"/>
              <a:ext cx="720000" cy="540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5" name="正方形/長方形 924">
              <a:extLst>
                <a:ext uri="{FF2B5EF4-FFF2-40B4-BE49-F238E27FC236}">
                  <a16:creationId xmlns:a16="http://schemas.microsoft.com/office/drawing/2014/main" id="{45880F4C-ACE3-EAA7-D02D-2847DD837138}"/>
                </a:ext>
              </a:extLst>
            </p:cNvPr>
            <p:cNvSpPr/>
            <p:nvPr/>
          </p:nvSpPr>
          <p:spPr>
            <a:xfrm>
              <a:off x="1979611" y="2647913"/>
              <a:ext cx="720000" cy="288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6" name="正方形/長方形 925">
              <a:extLst>
                <a:ext uri="{FF2B5EF4-FFF2-40B4-BE49-F238E27FC236}">
                  <a16:creationId xmlns:a16="http://schemas.microsoft.com/office/drawing/2014/main" id="{33D007DB-A0A1-8214-A7A6-E9F2910B2178}"/>
                </a:ext>
              </a:extLst>
            </p:cNvPr>
            <p:cNvSpPr/>
            <p:nvPr/>
          </p:nvSpPr>
          <p:spPr>
            <a:xfrm>
              <a:off x="7817645" y="2647913"/>
              <a:ext cx="720000" cy="288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7" name="正方形/長方形 926">
              <a:extLst>
                <a:ext uri="{FF2B5EF4-FFF2-40B4-BE49-F238E27FC236}">
                  <a16:creationId xmlns:a16="http://schemas.microsoft.com/office/drawing/2014/main" id="{F9F5867A-5FE1-B3B8-47DD-47B8E1BE1D9C}"/>
                </a:ext>
              </a:extLst>
            </p:cNvPr>
            <p:cNvSpPr/>
            <p:nvPr/>
          </p:nvSpPr>
          <p:spPr>
            <a:xfrm>
              <a:off x="4902042" y="2622713"/>
              <a:ext cx="720000" cy="540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8" name="正方形/長方形 927">
              <a:extLst>
                <a:ext uri="{FF2B5EF4-FFF2-40B4-BE49-F238E27FC236}">
                  <a16:creationId xmlns:a16="http://schemas.microsoft.com/office/drawing/2014/main" id="{7AA9DC79-0D94-3467-F446-7CEA056E2423}"/>
                </a:ext>
              </a:extLst>
            </p:cNvPr>
            <p:cNvSpPr/>
            <p:nvPr/>
          </p:nvSpPr>
          <p:spPr>
            <a:xfrm>
              <a:off x="2121692" y="335279"/>
              <a:ext cx="324000" cy="288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9" name="正方形/長方形 928">
              <a:extLst>
                <a:ext uri="{FF2B5EF4-FFF2-40B4-BE49-F238E27FC236}">
                  <a16:creationId xmlns:a16="http://schemas.microsoft.com/office/drawing/2014/main" id="{BE653606-B2BA-7115-44F7-650FFDBACFE3}"/>
                </a:ext>
              </a:extLst>
            </p:cNvPr>
            <p:cNvSpPr/>
            <p:nvPr/>
          </p:nvSpPr>
          <p:spPr>
            <a:xfrm>
              <a:off x="4583906" y="335279"/>
              <a:ext cx="457200" cy="288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0" name="正方形/長方形 929">
              <a:extLst>
                <a:ext uri="{FF2B5EF4-FFF2-40B4-BE49-F238E27FC236}">
                  <a16:creationId xmlns:a16="http://schemas.microsoft.com/office/drawing/2014/main" id="{577A39A5-913D-08B5-A183-9AD90079F8D3}"/>
                </a:ext>
              </a:extLst>
            </p:cNvPr>
            <p:cNvSpPr/>
            <p:nvPr/>
          </p:nvSpPr>
          <p:spPr>
            <a:xfrm>
              <a:off x="7209199" y="301889"/>
              <a:ext cx="720000" cy="54000"/>
            </a:xfrm>
            <a:prstGeom prst="rect">
              <a:avLst/>
            </a:prstGeom>
            <a:noFill/>
            <a:ln w="63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31" name="直線コネクタ 930">
              <a:extLst>
                <a:ext uri="{FF2B5EF4-FFF2-40B4-BE49-F238E27FC236}">
                  <a16:creationId xmlns:a16="http://schemas.microsoft.com/office/drawing/2014/main" id="{EB91C1B1-4220-C642-C098-45D322A5ED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1382" y="4030071"/>
              <a:ext cx="196868" cy="360666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2" name="直線コネクタ 931">
              <a:extLst>
                <a:ext uri="{FF2B5EF4-FFF2-40B4-BE49-F238E27FC236}">
                  <a16:creationId xmlns:a16="http://schemas.microsoft.com/office/drawing/2014/main" id="{4DD12886-5305-8FEE-AB25-1F3091BDA2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5354" y="3281992"/>
              <a:ext cx="409576" cy="750397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3" name="直線コネクタ 932">
              <a:extLst>
                <a:ext uri="{FF2B5EF4-FFF2-40B4-BE49-F238E27FC236}">
                  <a16:creationId xmlns:a16="http://schemas.microsoft.com/office/drawing/2014/main" id="{36C1E0A8-C5C9-1299-664E-6131E61D72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8389" y="2676811"/>
              <a:ext cx="333375" cy="60657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4" name="直線コネクタ 933">
              <a:extLst>
                <a:ext uri="{FF2B5EF4-FFF2-40B4-BE49-F238E27FC236}">
                  <a16:creationId xmlns:a16="http://schemas.microsoft.com/office/drawing/2014/main" id="{3054EF9A-3017-30D3-F67E-225EF72B9FDF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656912" y="4150291"/>
              <a:ext cx="144000" cy="24044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5" name="直線コネクタ 934">
              <a:extLst>
                <a:ext uri="{FF2B5EF4-FFF2-40B4-BE49-F238E27FC236}">
                  <a16:creationId xmlns:a16="http://schemas.microsoft.com/office/drawing/2014/main" id="{4887CF0A-4D03-47E4-ADD5-22D4F7058C3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96859" y="2676811"/>
              <a:ext cx="285749" cy="60657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6" name="直線コネクタ 935">
              <a:extLst>
                <a:ext uri="{FF2B5EF4-FFF2-40B4-BE49-F238E27FC236}">
                  <a16:creationId xmlns:a16="http://schemas.microsoft.com/office/drawing/2014/main" id="{E172FD8A-A70C-B5D9-D0E2-027D7217B144}"/>
                </a:ext>
              </a:extLst>
            </p:cNvPr>
            <p:cNvCxnSpPr>
              <a:cxnSpLocks/>
            </p:cNvCxnSpPr>
            <p:nvPr/>
          </p:nvCxnSpPr>
          <p:spPr>
            <a:xfrm>
              <a:off x="3035363" y="3281994"/>
              <a:ext cx="357187" cy="75039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7" name="直線コネクタ 936">
              <a:extLst>
                <a:ext uri="{FF2B5EF4-FFF2-40B4-BE49-F238E27FC236}">
                  <a16:creationId xmlns:a16="http://schemas.microsoft.com/office/drawing/2014/main" id="{E52B737B-FB4A-3FDF-778D-5A9C0D0F5149}"/>
                </a:ext>
              </a:extLst>
            </p:cNvPr>
            <p:cNvCxnSpPr>
              <a:cxnSpLocks/>
            </p:cNvCxnSpPr>
            <p:nvPr/>
          </p:nvCxnSpPr>
          <p:spPr>
            <a:xfrm>
              <a:off x="3501299" y="4030071"/>
              <a:ext cx="216000" cy="360666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8" name="直線コネクタ 937">
              <a:extLst>
                <a:ext uri="{FF2B5EF4-FFF2-40B4-BE49-F238E27FC236}">
                  <a16:creationId xmlns:a16="http://schemas.microsoft.com/office/drawing/2014/main" id="{7B6CE937-5DEC-E492-63AA-54032C3E83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89327" y="4030071"/>
              <a:ext cx="196868" cy="360666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9" name="直線コネクタ 938">
              <a:extLst>
                <a:ext uri="{FF2B5EF4-FFF2-40B4-BE49-F238E27FC236}">
                  <a16:creationId xmlns:a16="http://schemas.microsoft.com/office/drawing/2014/main" id="{DB8BFC1C-561B-DE12-CD17-CF66283505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7804" y="3281992"/>
              <a:ext cx="409576" cy="750397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0" name="直線コネクタ 939">
              <a:extLst>
                <a:ext uri="{FF2B5EF4-FFF2-40B4-BE49-F238E27FC236}">
                  <a16:creationId xmlns:a16="http://schemas.microsoft.com/office/drawing/2014/main" id="{BB71621F-7DAA-BD49-74F2-AFAB137B55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1452" y="2676811"/>
              <a:ext cx="333375" cy="60657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1" name="直線コネクタ 940">
              <a:extLst>
                <a:ext uri="{FF2B5EF4-FFF2-40B4-BE49-F238E27FC236}">
                  <a16:creationId xmlns:a16="http://schemas.microsoft.com/office/drawing/2014/main" id="{B63CC9E9-8D46-4729-4348-7FEF9900E03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12974" y="2676811"/>
              <a:ext cx="285749" cy="60657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2" name="直線コネクタ 941">
              <a:extLst>
                <a:ext uri="{FF2B5EF4-FFF2-40B4-BE49-F238E27FC236}">
                  <a16:creationId xmlns:a16="http://schemas.microsoft.com/office/drawing/2014/main" id="{D23C254E-7A8B-2989-80FB-58B55C5F8659}"/>
                </a:ext>
              </a:extLst>
            </p:cNvPr>
            <p:cNvCxnSpPr>
              <a:cxnSpLocks/>
            </p:cNvCxnSpPr>
            <p:nvPr/>
          </p:nvCxnSpPr>
          <p:spPr>
            <a:xfrm>
              <a:off x="5955143" y="3281994"/>
              <a:ext cx="357187" cy="75039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3" name="直線コネクタ 942">
              <a:extLst>
                <a:ext uri="{FF2B5EF4-FFF2-40B4-BE49-F238E27FC236}">
                  <a16:creationId xmlns:a16="http://schemas.microsoft.com/office/drawing/2014/main" id="{B1D7741F-5573-1EAB-E584-346B8EA10A71}"/>
                </a:ext>
              </a:extLst>
            </p:cNvPr>
            <p:cNvCxnSpPr>
              <a:cxnSpLocks/>
            </p:cNvCxnSpPr>
            <p:nvPr/>
          </p:nvCxnSpPr>
          <p:spPr>
            <a:xfrm>
              <a:off x="6419244" y="4030071"/>
              <a:ext cx="216000" cy="360666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4" name="直線コネクタ 943">
              <a:extLst>
                <a:ext uri="{FF2B5EF4-FFF2-40B4-BE49-F238E27FC236}">
                  <a16:creationId xmlns:a16="http://schemas.microsoft.com/office/drawing/2014/main" id="{E904AC33-0A3D-1642-0262-3F876FC3DC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07272" y="4030071"/>
              <a:ext cx="196868" cy="360666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5" name="直線コネクタ 944">
              <a:extLst>
                <a:ext uri="{FF2B5EF4-FFF2-40B4-BE49-F238E27FC236}">
                  <a16:creationId xmlns:a16="http://schemas.microsoft.com/office/drawing/2014/main" id="{42D90E74-C113-5082-CD83-9DA754562F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40254" y="3281992"/>
              <a:ext cx="409576" cy="750397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6" name="直線コネクタ 945">
              <a:extLst>
                <a:ext uri="{FF2B5EF4-FFF2-40B4-BE49-F238E27FC236}">
                  <a16:creationId xmlns:a16="http://schemas.microsoft.com/office/drawing/2014/main" id="{B0DA320F-3D4E-F745-75C9-8652BBB40B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84513" y="2676811"/>
              <a:ext cx="333375" cy="60657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7" name="直線コネクタ 946">
              <a:extLst>
                <a:ext uri="{FF2B5EF4-FFF2-40B4-BE49-F238E27FC236}">
                  <a16:creationId xmlns:a16="http://schemas.microsoft.com/office/drawing/2014/main" id="{7755BADE-53CF-4CC1-B59B-DE9614193BE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29089" y="2676811"/>
              <a:ext cx="285749" cy="60657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8" name="直線コネクタ 947">
              <a:extLst>
                <a:ext uri="{FF2B5EF4-FFF2-40B4-BE49-F238E27FC236}">
                  <a16:creationId xmlns:a16="http://schemas.microsoft.com/office/drawing/2014/main" id="{6C365313-3076-1712-D8EF-A3F22578F64C}"/>
                </a:ext>
              </a:extLst>
            </p:cNvPr>
            <p:cNvCxnSpPr>
              <a:cxnSpLocks/>
            </p:cNvCxnSpPr>
            <p:nvPr/>
          </p:nvCxnSpPr>
          <p:spPr>
            <a:xfrm>
              <a:off x="709972" y="5553390"/>
              <a:ext cx="357187" cy="754619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9" name="直線コネクタ 948">
              <a:extLst>
                <a:ext uri="{FF2B5EF4-FFF2-40B4-BE49-F238E27FC236}">
                  <a16:creationId xmlns:a16="http://schemas.microsoft.com/office/drawing/2014/main" id="{5856D66C-69DA-62AD-1CD3-407E55C94949}"/>
                </a:ext>
              </a:extLst>
            </p:cNvPr>
            <p:cNvCxnSpPr>
              <a:cxnSpLocks/>
            </p:cNvCxnSpPr>
            <p:nvPr/>
          </p:nvCxnSpPr>
          <p:spPr>
            <a:xfrm>
              <a:off x="1200723" y="6317661"/>
              <a:ext cx="216000" cy="36269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0" name="直線コネクタ 949">
              <a:extLst>
                <a:ext uri="{FF2B5EF4-FFF2-40B4-BE49-F238E27FC236}">
                  <a16:creationId xmlns:a16="http://schemas.microsoft.com/office/drawing/2014/main" id="{9947E055-11FD-378E-C392-590A5E9064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5239" y="6317661"/>
              <a:ext cx="196868" cy="36269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1" name="直線コネクタ 950">
              <a:extLst>
                <a:ext uri="{FF2B5EF4-FFF2-40B4-BE49-F238E27FC236}">
                  <a16:creationId xmlns:a16="http://schemas.microsoft.com/office/drawing/2014/main" id="{6A84E1EA-F6A9-4271-4B0D-B24DFB3175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5813" y="5553389"/>
              <a:ext cx="409576" cy="75462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2" name="直線コネクタ 951">
              <a:extLst>
                <a:ext uri="{FF2B5EF4-FFF2-40B4-BE49-F238E27FC236}">
                  <a16:creationId xmlns:a16="http://schemas.microsoft.com/office/drawing/2014/main" id="{A2AB4BD3-ED5B-2C4A-189C-C56F3732CF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63713" y="4949102"/>
              <a:ext cx="333375" cy="593503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3" name="直線コネクタ 952">
              <a:extLst>
                <a:ext uri="{FF2B5EF4-FFF2-40B4-BE49-F238E27FC236}">
                  <a16:creationId xmlns:a16="http://schemas.microsoft.com/office/drawing/2014/main" id="{03F875BB-C281-23DF-DA8C-1B4BC85B029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16226" y="4949102"/>
              <a:ext cx="285749" cy="593503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4" name="直線コネクタ 953">
              <a:extLst>
                <a:ext uri="{FF2B5EF4-FFF2-40B4-BE49-F238E27FC236}">
                  <a16:creationId xmlns:a16="http://schemas.microsoft.com/office/drawing/2014/main" id="{9F2A32D3-0657-A6DA-64EE-AE320EAE7D7E}"/>
                </a:ext>
              </a:extLst>
            </p:cNvPr>
            <p:cNvCxnSpPr>
              <a:cxnSpLocks/>
            </p:cNvCxnSpPr>
            <p:nvPr/>
          </p:nvCxnSpPr>
          <p:spPr>
            <a:xfrm>
              <a:off x="4106798" y="6317661"/>
              <a:ext cx="216000" cy="362695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5" name="直線コネクタ 954">
              <a:extLst>
                <a:ext uri="{FF2B5EF4-FFF2-40B4-BE49-F238E27FC236}">
                  <a16:creationId xmlns:a16="http://schemas.microsoft.com/office/drawing/2014/main" id="{2380B39A-7143-7543-A509-244A8CF9AF7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882" y="5553390"/>
              <a:ext cx="357187" cy="754619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6" name="直線コネクタ 955">
              <a:extLst>
                <a:ext uri="{FF2B5EF4-FFF2-40B4-BE49-F238E27FC236}">
                  <a16:creationId xmlns:a16="http://schemas.microsoft.com/office/drawing/2014/main" id="{769C7275-9F18-1886-B766-09C5758C41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10564" y="1750586"/>
              <a:ext cx="196868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7" name="直線コネクタ 956">
              <a:extLst>
                <a:ext uri="{FF2B5EF4-FFF2-40B4-BE49-F238E27FC236}">
                  <a16:creationId xmlns:a16="http://schemas.microsoft.com/office/drawing/2014/main" id="{8698BF30-0304-68CE-E91B-45D35EE971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18078" y="980039"/>
              <a:ext cx="371588" cy="760527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8" name="直線コネクタ 957">
              <a:extLst>
                <a:ext uri="{FF2B5EF4-FFF2-40B4-BE49-F238E27FC236}">
                  <a16:creationId xmlns:a16="http://schemas.microsoft.com/office/drawing/2014/main" id="{15048C1E-3D03-BE1A-DA11-592FBE0B43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81745" y="356936"/>
              <a:ext cx="342452" cy="62826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9" name="直線コネクタ 958">
              <a:extLst>
                <a:ext uri="{FF2B5EF4-FFF2-40B4-BE49-F238E27FC236}">
                  <a16:creationId xmlns:a16="http://schemas.microsoft.com/office/drawing/2014/main" id="{DF6744BD-E8BF-573B-4713-6273965A7A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62410" y="356936"/>
              <a:ext cx="362173" cy="62826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0" name="直線コネクタ 959">
              <a:extLst>
                <a:ext uri="{FF2B5EF4-FFF2-40B4-BE49-F238E27FC236}">
                  <a16:creationId xmlns:a16="http://schemas.microsoft.com/office/drawing/2014/main" id="{CB97C25D-9405-6533-375F-907B4AF37B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3863" y="1750586"/>
              <a:ext cx="196868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1" name="直線コネクタ 960">
              <a:extLst>
                <a:ext uri="{FF2B5EF4-FFF2-40B4-BE49-F238E27FC236}">
                  <a16:creationId xmlns:a16="http://schemas.microsoft.com/office/drawing/2014/main" id="{1D95D2E3-5C5A-D746-B1D2-E5A35ADED2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49836" y="983792"/>
              <a:ext cx="409576" cy="756773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2" name="直線コネクタ 961">
              <a:extLst>
                <a:ext uri="{FF2B5EF4-FFF2-40B4-BE49-F238E27FC236}">
                  <a16:creationId xmlns:a16="http://schemas.microsoft.com/office/drawing/2014/main" id="{00473649-491B-C7B5-01A0-7203005CC7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04178" y="356936"/>
              <a:ext cx="333375" cy="62826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3" name="直線コネクタ 962">
              <a:extLst>
                <a:ext uri="{FF2B5EF4-FFF2-40B4-BE49-F238E27FC236}">
                  <a16:creationId xmlns:a16="http://schemas.microsoft.com/office/drawing/2014/main" id="{476CF39C-C175-08DF-9D99-E27323B429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51242" y="356936"/>
              <a:ext cx="285749" cy="62826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4" name="直線コネクタ 963">
              <a:extLst>
                <a:ext uri="{FF2B5EF4-FFF2-40B4-BE49-F238E27FC236}">
                  <a16:creationId xmlns:a16="http://schemas.microsoft.com/office/drawing/2014/main" id="{8B7D87F5-FFAC-63EF-E4A2-4B950DDDF8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32517" y="356936"/>
              <a:ext cx="285749" cy="62826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5" name="直線コネクタ 964">
              <a:extLst>
                <a:ext uri="{FF2B5EF4-FFF2-40B4-BE49-F238E27FC236}">
                  <a16:creationId xmlns:a16="http://schemas.microsoft.com/office/drawing/2014/main" id="{A2EDDADC-25DF-A0AD-C70D-B00058A0DD4D}"/>
                </a:ext>
              </a:extLst>
            </p:cNvPr>
            <p:cNvCxnSpPr>
              <a:cxnSpLocks/>
            </p:cNvCxnSpPr>
            <p:nvPr/>
          </p:nvCxnSpPr>
          <p:spPr>
            <a:xfrm>
              <a:off x="2784616" y="983378"/>
              <a:ext cx="233362" cy="507432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6" name="直線コネクタ 965">
              <a:extLst>
                <a:ext uri="{FF2B5EF4-FFF2-40B4-BE49-F238E27FC236}">
                  <a16:creationId xmlns:a16="http://schemas.microsoft.com/office/drawing/2014/main" id="{0CE7B1F5-D8F1-1582-6826-13BE18B8A04A}"/>
                </a:ext>
              </a:extLst>
            </p:cNvPr>
            <p:cNvCxnSpPr>
              <a:cxnSpLocks/>
            </p:cNvCxnSpPr>
            <p:nvPr/>
          </p:nvCxnSpPr>
          <p:spPr>
            <a:xfrm>
              <a:off x="5361128" y="983794"/>
              <a:ext cx="357187" cy="75677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7" name="直線コネクタ 966">
              <a:extLst>
                <a:ext uri="{FF2B5EF4-FFF2-40B4-BE49-F238E27FC236}">
                  <a16:creationId xmlns:a16="http://schemas.microsoft.com/office/drawing/2014/main" id="{EEF2C14A-F06B-ADC3-C66C-7B4156617337}"/>
                </a:ext>
              </a:extLst>
            </p:cNvPr>
            <p:cNvCxnSpPr>
              <a:cxnSpLocks/>
            </p:cNvCxnSpPr>
            <p:nvPr/>
          </p:nvCxnSpPr>
          <p:spPr>
            <a:xfrm>
              <a:off x="3189425" y="1750586"/>
              <a:ext cx="21600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8" name="直線コネクタ 967">
              <a:extLst>
                <a:ext uri="{FF2B5EF4-FFF2-40B4-BE49-F238E27FC236}">
                  <a16:creationId xmlns:a16="http://schemas.microsoft.com/office/drawing/2014/main" id="{164D43B9-9CC7-502F-F902-8EC9F0CC4D5A}"/>
                </a:ext>
              </a:extLst>
            </p:cNvPr>
            <p:cNvCxnSpPr>
              <a:cxnSpLocks/>
            </p:cNvCxnSpPr>
            <p:nvPr/>
          </p:nvCxnSpPr>
          <p:spPr>
            <a:xfrm>
              <a:off x="5846811" y="1750586"/>
              <a:ext cx="21600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9" name="直線コネクタ 968">
              <a:extLst>
                <a:ext uri="{FF2B5EF4-FFF2-40B4-BE49-F238E27FC236}">
                  <a16:creationId xmlns:a16="http://schemas.microsoft.com/office/drawing/2014/main" id="{48BBEEA7-70EB-98DD-8F61-2ADA31F5162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42402" y="356936"/>
              <a:ext cx="285749" cy="62826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0" name="直線コネクタ 969">
              <a:extLst>
                <a:ext uri="{FF2B5EF4-FFF2-40B4-BE49-F238E27FC236}">
                  <a16:creationId xmlns:a16="http://schemas.microsoft.com/office/drawing/2014/main" id="{AC651F40-3873-C52F-F827-58DBBB172A3D}"/>
                </a:ext>
              </a:extLst>
            </p:cNvPr>
            <p:cNvCxnSpPr>
              <a:cxnSpLocks/>
            </p:cNvCxnSpPr>
            <p:nvPr/>
          </p:nvCxnSpPr>
          <p:spPr>
            <a:xfrm>
              <a:off x="8290066" y="983794"/>
              <a:ext cx="357187" cy="756771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1" name="直線コネクタ 970">
              <a:extLst>
                <a:ext uri="{FF2B5EF4-FFF2-40B4-BE49-F238E27FC236}">
                  <a16:creationId xmlns:a16="http://schemas.microsoft.com/office/drawing/2014/main" id="{A5FC12F8-BF2E-0916-A8DF-9EC35D432AA8}"/>
                </a:ext>
              </a:extLst>
            </p:cNvPr>
            <p:cNvCxnSpPr>
              <a:cxnSpLocks/>
            </p:cNvCxnSpPr>
            <p:nvPr/>
          </p:nvCxnSpPr>
          <p:spPr>
            <a:xfrm>
              <a:off x="8743999" y="1750586"/>
              <a:ext cx="21600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2" name="直線コネクタ 971">
              <a:extLst>
                <a:ext uri="{FF2B5EF4-FFF2-40B4-BE49-F238E27FC236}">
                  <a16:creationId xmlns:a16="http://schemas.microsoft.com/office/drawing/2014/main" id="{1CF2EE9C-CFE6-9F87-AA1D-384B98CD0282}"/>
                </a:ext>
              </a:extLst>
            </p:cNvPr>
            <p:cNvCxnSpPr>
              <a:cxnSpLocks/>
            </p:cNvCxnSpPr>
            <p:nvPr/>
          </p:nvCxnSpPr>
          <p:spPr>
            <a:xfrm>
              <a:off x="593237" y="5433326"/>
              <a:ext cx="72000" cy="144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1" name="グループ化 1170">
            <a:extLst>
              <a:ext uri="{FF2B5EF4-FFF2-40B4-BE49-F238E27FC236}">
                <a16:creationId xmlns:a16="http://schemas.microsoft.com/office/drawing/2014/main" id="{3D8E2F26-4765-C9B6-A20A-3ADCD7C27796}"/>
              </a:ext>
            </a:extLst>
          </p:cNvPr>
          <p:cNvGrpSpPr/>
          <p:nvPr/>
        </p:nvGrpSpPr>
        <p:grpSpPr>
          <a:xfrm>
            <a:off x="619125" y="335279"/>
            <a:ext cx="8350481" cy="6379863"/>
            <a:chOff x="619125" y="335279"/>
            <a:chExt cx="8350481" cy="6379863"/>
          </a:xfrm>
        </p:grpSpPr>
        <p:grpSp>
          <p:nvGrpSpPr>
            <p:cNvPr id="1092" name="グループ化 1091">
              <a:extLst>
                <a:ext uri="{FF2B5EF4-FFF2-40B4-BE49-F238E27FC236}">
                  <a16:creationId xmlns:a16="http://schemas.microsoft.com/office/drawing/2014/main" id="{082F4751-A521-13E6-E87F-07187B346C26}"/>
                </a:ext>
              </a:extLst>
            </p:cNvPr>
            <p:cNvGrpSpPr/>
            <p:nvPr/>
          </p:nvGrpSpPr>
          <p:grpSpPr>
            <a:xfrm>
              <a:off x="619125" y="335279"/>
              <a:ext cx="8350481" cy="6379863"/>
              <a:chOff x="619125" y="335279"/>
              <a:chExt cx="8350481" cy="6379863"/>
            </a:xfrm>
          </p:grpSpPr>
          <p:sp>
            <p:nvSpPr>
              <p:cNvPr id="1093" name="正方形/長方形 1092">
                <a:extLst>
                  <a:ext uri="{FF2B5EF4-FFF2-40B4-BE49-F238E27FC236}">
                    <a16:creationId xmlns:a16="http://schemas.microsoft.com/office/drawing/2014/main" id="{B10BDC31-C3C9-335D-14E3-1588CF16C3B7}"/>
                  </a:ext>
                </a:extLst>
              </p:cNvPr>
              <p:cNvSpPr/>
              <p:nvPr/>
            </p:nvSpPr>
            <p:spPr>
              <a:xfrm>
                <a:off x="3745569" y="6679142"/>
                <a:ext cx="648000" cy="360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4" name="正方形/長方形 1093">
                <a:extLst>
                  <a:ext uri="{FF2B5EF4-FFF2-40B4-BE49-F238E27FC236}">
                    <a16:creationId xmlns:a16="http://schemas.microsoft.com/office/drawing/2014/main" id="{EC096047-B3C4-B8CB-F641-5341EC65527B}"/>
                  </a:ext>
                </a:extLst>
              </p:cNvPr>
              <p:cNvSpPr/>
              <p:nvPr/>
            </p:nvSpPr>
            <p:spPr>
              <a:xfrm>
                <a:off x="2016913" y="4925820"/>
                <a:ext cx="698400" cy="288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5" name="正方形/長方形 1094">
                <a:extLst>
                  <a:ext uri="{FF2B5EF4-FFF2-40B4-BE49-F238E27FC236}">
                    <a16:creationId xmlns:a16="http://schemas.microsoft.com/office/drawing/2014/main" id="{EC28E5BC-954C-9B3D-3451-B792455DC310}"/>
                  </a:ext>
                </a:extLst>
              </p:cNvPr>
              <p:cNvSpPr/>
              <p:nvPr/>
            </p:nvSpPr>
            <p:spPr>
              <a:xfrm>
                <a:off x="5310184" y="4925820"/>
                <a:ext cx="108000" cy="288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096" name="正方形/長方形 1095">
                <a:extLst>
                  <a:ext uri="{FF2B5EF4-FFF2-40B4-BE49-F238E27FC236}">
                    <a16:creationId xmlns:a16="http://schemas.microsoft.com/office/drawing/2014/main" id="{6C11B298-4505-F3F5-8DB0-B6976C915013}"/>
                  </a:ext>
                </a:extLst>
              </p:cNvPr>
              <p:cNvSpPr/>
              <p:nvPr/>
            </p:nvSpPr>
            <p:spPr>
              <a:xfrm>
                <a:off x="4314825" y="2647913"/>
                <a:ext cx="720000" cy="288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7" name="正方形/長方形 1096">
                <a:extLst>
                  <a:ext uri="{FF2B5EF4-FFF2-40B4-BE49-F238E27FC236}">
                    <a16:creationId xmlns:a16="http://schemas.microsoft.com/office/drawing/2014/main" id="{1689AE0B-A9AE-7CC2-0804-DC97C1FD5BF7}"/>
                  </a:ext>
                </a:extLst>
              </p:cNvPr>
              <p:cNvSpPr/>
              <p:nvPr/>
            </p:nvSpPr>
            <p:spPr>
              <a:xfrm>
                <a:off x="1407321" y="2622713"/>
                <a:ext cx="720000" cy="540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8" name="正方形/長方形 1097">
                <a:extLst>
                  <a:ext uri="{FF2B5EF4-FFF2-40B4-BE49-F238E27FC236}">
                    <a16:creationId xmlns:a16="http://schemas.microsoft.com/office/drawing/2014/main" id="{71888BD9-7843-FEE6-2142-C4F04B123D01}"/>
                  </a:ext>
                </a:extLst>
              </p:cNvPr>
              <p:cNvSpPr/>
              <p:nvPr/>
            </p:nvSpPr>
            <p:spPr>
              <a:xfrm>
                <a:off x="7231856" y="2622713"/>
                <a:ext cx="720000" cy="540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99" name="グループ化 1098">
                <a:extLst>
                  <a:ext uri="{FF2B5EF4-FFF2-40B4-BE49-F238E27FC236}">
                    <a16:creationId xmlns:a16="http://schemas.microsoft.com/office/drawing/2014/main" id="{BC185293-CD8E-9C3B-8449-359B36266EFB}"/>
                  </a:ext>
                </a:extLst>
              </p:cNvPr>
              <p:cNvGrpSpPr/>
              <p:nvPr/>
            </p:nvGrpSpPr>
            <p:grpSpPr>
              <a:xfrm>
                <a:off x="619125" y="356936"/>
                <a:ext cx="8350481" cy="6323421"/>
                <a:chOff x="619125" y="356936"/>
                <a:chExt cx="8350481" cy="6323421"/>
              </a:xfrm>
            </p:grpSpPr>
            <p:cxnSp>
              <p:nvCxnSpPr>
                <p:cNvPr id="1102" name="直線コネクタ 1101">
                  <a:extLst>
                    <a:ext uri="{FF2B5EF4-FFF2-40B4-BE49-F238E27FC236}">
                      <a16:creationId xmlns:a16="http://schemas.microsoft.com/office/drawing/2014/main" id="{73793A0B-C4AA-2C68-52BF-45BA2329B04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46491" y="1482477"/>
                  <a:ext cx="114299" cy="258088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3" name="直線コネクタ 1102">
                  <a:extLst>
                    <a:ext uri="{FF2B5EF4-FFF2-40B4-BE49-F238E27FC236}">
                      <a16:creationId xmlns:a16="http://schemas.microsoft.com/office/drawing/2014/main" id="{B99DC7AB-C1FC-740B-CE65-B787D1ED7AF4}"/>
                    </a:ext>
                  </a:extLst>
                </p:cNvPr>
                <p:cNvCxnSpPr>
                  <a:cxnSpLocks noChangeAspect="1"/>
                </p:cNvCxnSpPr>
                <p:nvPr/>
              </p:nvCxnSpPr>
              <p:spPr>
                <a:xfrm flipH="1">
                  <a:off x="8761554" y="1442967"/>
                  <a:ext cx="161064" cy="297597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4" name="直線コネクタ 1103">
                  <a:extLst>
                    <a:ext uri="{FF2B5EF4-FFF2-40B4-BE49-F238E27FC236}">
                      <a16:creationId xmlns:a16="http://schemas.microsoft.com/office/drawing/2014/main" id="{58259D23-9C82-DC87-DF20-47DB900514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32864" y="3281992"/>
                  <a:ext cx="409576" cy="750397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5" name="直線コネクタ 1104">
                  <a:extLst>
                    <a:ext uri="{FF2B5EF4-FFF2-40B4-BE49-F238E27FC236}">
                      <a16:creationId xmlns:a16="http://schemas.microsoft.com/office/drawing/2014/main" id="{E2FC77C2-D7AD-AC8C-DE06-4F3BD2ED14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75776" y="2676811"/>
                  <a:ext cx="333375" cy="60657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6" name="直線コネクタ 1105">
                  <a:extLst>
                    <a:ext uri="{FF2B5EF4-FFF2-40B4-BE49-F238E27FC236}">
                      <a16:creationId xmlns:a16="http://schemas.microsoft.com/office/drawing/2014/main" id="{9FF25EA0-01C1-E57E-937C-AA86C75CE6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113636" y="2676811"/>
                  <a:ext cx="285749" cy="60657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7" name="直線コネクタ 1106">
                  <a:extLst>
                    <a:ext uri="{FF2B5EF4-FFF2-40B4-BE49-F238E27FC236}">
                      <a16:creationId xmlns:a16="http://schemas.microsoft.com/office/drawing/2014/main" id="{1BCB9B55-9D34-1B75-DFB7-C9C8F5E51D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51407" y="3281994"/>
                  <a:ext cx="357187" cy="75039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8" name="直線コネクタ 1107">
                  <a:extLst>
                    <a:ext uri="{FF2B5EF4-FFF2-40B4-BE49-F238E27FC236}">
                      <a16:creationId xmlns:a16="http://schemas.microsoft.com/office/drawing/2014/main" id="{0E5DEDD5-084F-DB80-4F55-29CB318FC9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17710" y="4030071"/>
                  <a:ext cx="216000" cy="360666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9" name="直線コネクタ 1108">
                  <a:extLst>
                    <a:ext uri="{FF2B5EF4-FFF2-40B4-BE49-F238E27FC236}">
                      <a16:creationId xmlns:a16="http://schemas.microsoft.com/office/drawing/2014/main" id="{024C5109-5B55-F269-90BD-D4F517DE3A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05738" y="4030071"/>
                  <a:ext cx="196868" cy="360666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0" name="直線コネクタ 1109">
                  <a:extLst>
                    <a:ext uri="{FF2B5EF4-FFF2-40B4-BE49-F238E27FC236}">
                      <a16:creationId xmlns:a16="http://schemas.microsoft.com/office/drawing/2014/main" id="{DAFCB5DD-82D9-85D8-8924-0414EBA66A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45314" y="3281992"/>
                  <a:ext cx="409576" cy="750397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1" name="直線コネクタ 1110">
                  <a:extLst>
                    <a:ext uri="{FF2B5EF4-FFF2-40B4-BE49-F238E27FC236}">
                      <a16:creationId xmlns:a16="http://schemas.microsoft.com/office/drawing/2014/main" id="{1E50CB0B-A52C-739B-B046-3EA05B29E5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988840" y="2676811"/>
                  <a:ext cx="333375" cy="60657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2" name="直線コネクタ 1111">
                  <a:extLst>
                    <a:ext uri="{FF2B5EF4-FFF2-40B4-BE49-F238E27FC236}">
                      <a16:creationId xmlns:a16="http://schemas.microsoft.com/office/drawing/2014/main" id="{53F75F6C-D9BC-2BC2-B39B-847B322BAD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029751" y="2676811"/>
                  <a:ext cx="285749" cy="60657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3" name="直線コネクタ 1112">
                  <a:extLst>
                    <a:ext uri="{FF2B5EF4-FFF2-40B4-BE49-F238E27FC236}">
                      <a16:creationId xmlns:a16="http://schemas.microsoft.com/office/drawing/2014/main" id="{D18600DC-1A88-C0D5-5AA9-F6AB2503B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71187" y="3281994"/>
                  <a:ext cx="357187" cy="75039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4" name="直線コネクタ 1113">
                  <a:extLst>
                    <a:ext uri="{FF2B5EF4-FFF2-40B4-BE49-F238E27FC236}">
                      <a16:creationId xmlns:a16="http://schemas.microsoft.com/office/drawing/2014/main" id="{F6596D05-7B93-D5C9-4DAD-D77969D57D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57764" y="3281992"/>
                  <a:ext cx="409576" cy="750397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5" name="直線コネクタ 1114">
                  <a:extLst>
                    <a:ext uri="{FF2B5EF4-FFF2-40B4-BE49-F238E27FC236}">
                      <a16:creationId xmlns:a16="http://schemas.microsoft.com/office/drawing/2014/main" id="{2FEAEE15-AE36-40B5-DF06-2ADFAE3B33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5655" y="4030071"/>
                  <a:ext cx="216000" cy="360666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6" name="直線コネクタ 1115">
                  <a:extLst>
                    <a:ext uri="{FF2B5EF4-FFF2-40B4-BE49-F238E27FC236}">
                      <a16:creationId xmlns:a16="http://schemas.microsoft.com/office/drawing/2014/main" id="{B82D6AFA-DCD5-D7E4-7A50-EB99902C80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23683" y="4030071"/>
                  <a:ext cx="196868" cy="360666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7" name="直線コネクタ 1116">
                  <a:extLst>
                    <a:ext uri="{FF2B5EF4-FFF2-40B4-BE49-F238E27FC236}">
                      <a16:creationId xmlns:a16="http://schemas.microsoft.com/office/drawing/2014/main" id="{64956804-DFA0-3D15-3287-C07A2D5D15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901900" y="2676811"/>
                  <a:ext cx="333375" cy="60657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8" name="直線コネクタ 1117">
                  <a:extLst>
                    <a:ext uri="{FF2B5EF4-FFF2-40B4-BE49-F238E27FC236}">
                      <a16:creationId xmlns:a16="http://schemas.microsoft.com/office/drawing/2014/main" id="{1B0024EF-1D95-46A4-BD2C-C83BCC9300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90964" y="3281994"/>
                  <a:ext cx="357187" cy="75039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9" name="直線コネクタ 1118">
                  <a:extLst>
                    <a:ext uri="{FF2B5EF4-FFF2-40B4-BE49-F238E27FC236}">
                      <a16:creationId xmlns:a16="http://schemas.microsoft.com/office/drawing/2014/main" id="{1B50FB2E-81B8-7C00-CE75-16F1EB63F4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53606" y="4030071"/>
                  <a:ext cx="216000" cy="360666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0" name="直線コネクタ 1119">
                  <a:extLst>
                    <a:ext uri="{FF2B5EF4-FFF2-40B4-BE49-F238E27FC236}">
                      <a16:creationId xmlns:a16="http://schemas.microsoft.com/office/drawing/2014/main" id="{39EA9815-951E-6289-8D5E-9556E2F0E0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45866" y="2676811"/>
                  <a:ext cx="285749" cy="60657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1" name="直線コネクタ 1120">
                  <a:extLst>
                    <a:ext uri="{FF2B5EF4-FFF2-40B4-BE49-F238E27FC236}">
                      <a16:creationId xmlns:a16="http://schemas.microsoft.com/office/drawing/2014/main" id="{458A8F05-2FC0-8370-E7FC-0E76B419A60D}"/>
                    </a:ext>
                  </a:extLst>
                </p:cNvPr>
                <p:cNvCxnSpPr>
                  <a:cxnSpLocks noChangeAspect="1"/>
                </p:cNvCxnSpPr>
                <p:nvPr/>
              </p:nvCxnSpPr>
              <p:spPr>
                <a:xfrm>
                  <a:off x="619125" y="6317018"/>
                  <a:ext cx="216383" cy="363339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2" name="直線コネクタ 1121">
                  <a:extLst>
                    <a:ext uri="{FF2B5EF4-FFF2-40B4-BE49-F238E27FC236}">
                      <a16:creationId xmlns:a16="http://schemas.microsoft.com/office/drawing/2014/main" id="{D58A4FEF-B3BE-E72B-FE7A-EAF6E8A7DF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64397" y="6317661"/>
                  <a:ext cx="196868" cy="36269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3" name="直線コネクタ 1122">
                  <a:extLst>
                    <a:ext uri="{FF2B5EF4-FFF2-40B4-BE49-F238E27FC236}">
                      <a16:creationId xmlns:a16="http://schemas.microsoft.com/office/drawing/2014/main" id="{CA520DE6-A47E-D695-E0E4-D9F052FCA6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24555" y="5553389"/>
                  <a:ext cx="409576" cy="75462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4" name="直線コネクタ 1123">
                  <a:extLst>
                    <a:ext uri="{FF2B5EF4-FFF2-40B4-BE49-F238E27FC236}">
                      <a16:creationId xmlns:a16="http://schemas.microsoft.com/office/drawing/2014/main" id="{2BCC9644-2DD5-3FFA-299A-D37765F3A8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692213" y="4949102"/>
                  <a:ext cx="333375" cy="593503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5" name="直線コネクタ 1124">
                  <a:extLst>
                    <a:ext uri="{FF2B5EF4-FFF2-40B4-BE49-F238E27FC236}">
                      <a16:creationId xmlns:a16="http://schemas.microsoft.com/office/drawing/2014/main" id="{84DCE5C9-31BA-195F-54B8-37B3C7CD7E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20914" y="4949102"/>
                  <a:ext cx="285749" cy="593503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6" name="直線コネクタ 1125">
                  <a:extLst>
                    <a:ext uri="{FF2B5EF4-FFF2-40B4-BE49-F238E27FC236}">
                      <a16:creationId xmlns:a16="http://schemas.microsoft.com/office/drawing/2014/main" id="{44BE1652-2259-EE41-C474-BADDD67503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3900" y="5553390"/>
                  <a:ext cx="357187" cy="754619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7" name="直線コネクタ 1126">
                  <a:extLst>
                    <a:ext uri="{FF2B5EF4-FFF2-40B4-BE49-F238E27FC236}">
                      <a16:creationId xmlns:a16="http://schemas.microsoft.com/office/drawing/2014/main" id="{26BC8E91-68D4-64C3-0851-231028A6AF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25583" y="6317661"/>
                  <a:ext cx="216000" cy="36269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8" name="直線コネクタ 1127">
                  <a:extLst>
                    <a:ext uri="{FF2B5EF4-FFF2-40B4-BE49-F238E27FC236}">
                      <a16:creationId xmlns:a16="http://schemas.microsoft.com/office/drawing/2014/main" id="{D4AB51EC-A281-C2E8-31E8-664F9532A5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406538" y="6317661"/>
                  <a:ext cx="166989" cy="362695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9" name="直線コネクタ 1128">
                  <a:extLst>
                    <a:ext uri="{FF2B5EF4-FFF2-40B4-BE49-F238E27FC236}">
                      <a16:creationId xmlns:a16="http://schemas.microsoft.com/office/drawing/2014/main" id="{BF741111-E543-0FFA-9898-B54E55E078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08362" y="5553389"/>
                  <a:ext cx="360000" cy="75462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0" name="直線コネクタ 1129">
                  <a:extLst>
                    <a:ext uri="{FF2B5EF4-FFF2-40B4-BE49-F238E27FC236}">
                      <a16:creationId xmlns:a16="http://schemas.microsoft.com/office/drawing/2014/main" id="{771F25BE-C992-199B-EDFB-569896A445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87863" y="4949102"/>
                  <a:ext cx="333375" cy="593503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1" name="直線コネクタ 1130">
                  <a:extLst>
                    <a:ext uri="{FF2B5EF4-FFF2-40B4-BE49-F238E27FC236}">
                      <a16:creationId xmlns:a16="http://schemas.microsoft.com/office/drawing/2014/main" id="{EAE5E67C-2563-BF64-427D-6D3B1E62CD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416489" y="4949102"/>
                  <a:ext cx="285749" cy="593503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2" name="直線コネクタ 1131">
                  <a:extLst>
                    <a:ext uri="{FF2B5EF4-FFF2-40B4-BE49-F238E27FC236}">
                      <a16:creationId xmlns:a16="http://schemas.microsoft.com/office/drawing/2014/main" id="{334C224B-9DA1-1AFE-E644-1C8A8CF3C4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2685" y="1750586"/>
                  <a:ext cx="196868" cy="36000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3" name="直線コネクタ 1132">
                  <a:extLst>
                    <a:ext uri="{FF2B5EF4-FFF2-40B4-BE49-F238E27FC236}">
                      <a16:creationId xmlns:a16="http://schemas.microsoft.com/office/drawing/2014/main" id="{7E084E98-C2D1-B36E-21F8-66CA88B98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268094" y="980039"/>
                  <a:ext cx="394446" cy="760527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4" name="直線コネクタ 1133">
                  <a:extLst>
                    <a:ext uri="{FF2B5EF4-FFF2-40B4-BE49-F238E27FC236}">
                      <a16:creationId xmlns:a16="http://schemas.microsoft.com/office/drawing/2014/main" id="{85A996CC-64D3-488C-2FB5-6BCC44DF52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18122" y="356936"/>
                  <a:ext cx="311972" cy="62826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5" name="直線コネクタ 1134">
                  <a:extLst>
                    <a:ext uri="{FF2B5EF4-FFF2-40B4-BE49-F238E27FC236}">
                      <a16:creationId xmlns:a16="http://schemas.microsoft.com/office/drawing/2014/main" id="{F05E875C-1DBA-25A5-CAA2-6E3C581D9C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655219" y="1750586"/>
                  <a:ext cx="196868" cy="36000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6" name="直線コネクタ 1135">
                  <a:extLst>
                    <a:ext uri="{FF2B5EF4-FFF2-40B4-BE49-F238E27FC236}">
                      <a16:creationId xmlns:a16="http://schemas.microsoft.com/office/drawing/2014/main" id="{FC32B18C-DE01-4E2F-A1C9-10E9A97CA1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865001" y="983792"/>
                  <a:ext cx="409576" cy="756773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7" name="直線コネクタ 1136">
                  <a:extLst>
                    <a:ext uri="{FF2B5EF4-FFF2-40B4-BE49-F238E27FC236}">
                      <a16:creationId xmlns:a16="http://schemas.microsoft.com/office/drawing/2014/main" id="{F5A66B92-E678-D9BF-AC24-47B3B71375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323153" y="356936"/>
                  <a:ext cx="333375" cy="62826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8" name="直線コネクタ 1137">
                  <a:extLst>
                    <a:ext uri="{FF2B5EF4-FFF2-40B4-BE49-F238E27FC236}">
                      <a16:creationId xmlns:a16="http://schemas.microsoft.com/office/drawing/2014/main" id="{870F4703-3698-965F-34BE-80D7969010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836879" y="356936"/>
                  <a:ext cx="285749" cy="62826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9" name="直線コネクタ 1138">
                  <a:extLst>
                    <a:ext uri="{FF2B5EF4-FFF2-40B4-BE49-F238E27FC236}">
                      <a16:creationId xmlns:a16="http://schemas.microsoft.com/office/drawing/2014/main" id="{7E0FA709-842A-B4FF-4043-26CDEA21F6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506194" y="356936"/>
                  <a:ext cx="285749" cy="62826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0" name="直線コネクタ 1139">
                  <a:extLst>
                    <a:ext uri="{FF2B5EF4-FFF2-40B4-BE49-F238E27FC236}">
                      <a16:creationId xmlns:a16="http://schemas.microsoft.com/office/drawing/2014/main" id="{FFB870F2-1C31-99F9-893B-93C9BC7851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46453" y="979003"/>
                  <a:ext cx="257175" cy="511807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1" name="直線コネクタ 1140">
                  <a:extLst>
                    <a:ext uri="{FF2B5EF4-FFF2-40B4-BE49-F238E27FC236}">
                      <a16:creationId xmlns:a16="http://schemas.microsoft.com/office/drawing/2014/main" id="{76B6B495-A4EF-E2BC-62B7-77ED9511FE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37253" y="983794"/>
                  <a:ext cx="357187" cy="75677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2" name="直線コネクタ 1141">
                  <a:extLst>
                    <a:ext uri="{FF2B5EF4-FFF2-40B4-BE49-F238E27FC236}">
                      <a16:creationId xmlns:a16="http://schemas.microsoft.com/office/drawing/2014/main" id="{4836992A-5104-0303-3224-F675B435C9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75077" y="1750586"/>
                  <a:ext cx="216000" cy="36000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3" name="直線コネクタ 1142">
                  <a:extLst>
                    <a:ext uri="{FF2B5EF4-FFF2-40B4-BE49-F238E27FC236}">
                      <a16:creationId xmlns:a16="http://schemas.microsoft.com/office/drawing/2014/main" id="{500A4116-DB41-3B74-9C1A-20868397E7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67373" y="1750586"/>
                  <a:ext cx="216000" cy="36000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4" name="直線コネクタ 1143">
                  <a:extLst>
                    <a:ext uri="{FF2B5EF4-FFF2-40B4-BE49-F238E27FC236}">
                      <a16:creationId xmlns:a16="http://schemas.microsoft.com/office/drawing/2014/main" id="{C238A9FE-6BB6-41B0-5007-DAAC9D2867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356615" y="356936"/>
                  <a:ext cx="285749" cy="62826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5" name="直線コネクタ 1144">
                  <a:extLst>
                    <a:ext uri="{FF2B5EF4-FFF2-40B4-BE49-F238E27FC236}">
                      <a16:creationId xmlns:a16="http://schemas.microsoft.com/office/drawing/2014/main" id="{DE985D57-D7DE-DE08-B0CA-B30DA43CB3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04280" y="983794"/>
                  <a:ext cx="357187" cy="75677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6" name="直線コネクタ 1145">
                  <a:extLst>
                    <a:ext uri="{FF2B5EF4-FFF2-40B4-BE49-F238E27FC236}">
                      <a16:creationId xmlns:a16="http://schemas.microsoft.com/office/drawing/2014/main" id="{95C9EAAC-DB30-7912-A737-455AB68ABD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64563" y="1750586"/>
                  <a:ext cx="216000" cy="36000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7" name="直線コネクタ 1146">
                  <a:extLst>
                    <a:ext uri="{FF2B5EF4-FFF2-40B4-BE49-F238E27FC236}">
                      <a16:creationId xmlns:a16="http://schemas.microsoft.com/office/drawing/2014/main" id="{DDB57EDE-63E8-0DDA-B236-A4EABF9168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548437" y="1750586"/>
                  <a:ext cx="196868" cy="36000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00" name="正方形/長方形 1099">
                <a:extLst>
                  <a:ext uri="{FF2B5EF4-FFF2-40B4-BE49-F238E27FC236}">
                    <a16:creationId xmlns:a16="http://schemas.microsoft.com/office/drawing/2014/main" id="{70ABCA7D-D640-A293-4AED-DD4032304713}"/>
                  </a:ext>
                </a:extLst>
              </p:cNvPr>
              <p:cNvSpPr/>
              <p:nvPr/>
            </p:nvSpPr>
            <p:spPr>
              <a:xfrm>
                <a:off x="4024312" y="335279"/>
                <a:ext cx="457200" cy="288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1" name="正方形/長方形 1100">
                <a:extLst>
                  <a:ext uri="{FF2B5EF4-FFF2-40B4-BE49-F238E27FC236}">
                    <a16:creationId xmlns:a16="http://schemas.microsoft.com/office/drawing/2014/main" id="{3B2B1CA1-E5F6-B610-D302-BFB5EF9CB1BF}"/>
                  </a:ext>
                </a:extLst>
              </p:cNvPr>
              <p:cNvSpPr/>
              <p:nvPr/>
            </p:nvSpPr>
            <p:spPr>
              <a:xfrm>
                <a:off x="6655594" y="335279"/>
                <a:ext cx="720000" cy="28800"/>
              </a:xfrm>
              <a:prstGeom prst="rect">
                <a:avLst/>
              </a:prstGeom>
              <a:noFill/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162" name="直線コネクタ 1161">
              <a:extLst>
                <a:ext uri="{FF2B5EF4-FFF2-40B4-BE49-F238E27FC236}">
                  <a16:creationId xmlns:a16="http://schemas.microsoft.com/office/drawing/2014/main" id="{5C0A404E-C592-3A82-7CA4-B6191BEFAA11}"/>
                </a:ext>
              </a:extLst>
            </p:cNvPr>
            <p:cNvCxnSpPr>
              <a:cxnSpLocks/>
            </p:cNvCxnSpPr>
            <p:nvPr/>
          </p:nvCxnSpPr>
          <p:spPr>
            <a:xfrm>
              <a:off x="6223042" y="6448185"/>
              <a:ext cx="266330" cy="0"/>
            </a:xfrm>
            <a:prstGeom prst="line">
              <a:avLst/>
            </a:prstGeom>
            <a:ln w="22225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2" name="グループ化 1171">
            <a:extLst>
              <a:ext uri="{FF2B5EF4-FFF2-40B4-BE49-F238E27FC236}">
                <a16:creationId xmlns:a16="http://schemas.microsoft.com/office/drawing/2014/main" id="{F0BF5AFB-C447-926A-73D6-07E78B335437}"/>
              </a:ext>
            </a:extLst>
          </p:cNvPr>
          <p:cNvGrpSpPr/>
          <p:nvPr/>
        </p:nvGrpSpPr>
        <p:grpSpPr>
          <a:xfrm>
            <a:off x="556127" y="309967"/>
            <a:ext cx="8358311" cy="6370389"/>
            <a:chOff x="556127" y="309967"/>
            <a:chExt cx="8358311" cy="6370389"/>
          </a:xfrm>
        </p:grpSpPr>
        <p:grpSp>
          <p:nvGrpSpPr>
            <p:cNvPr id="987" name="グループ化 986">
              <a:extLst>
                <a:ext uri="{FF2B5EF4-FFF2-40B4-BE49-F238E27FC236}">
                  <a16:creationId xmlns:a16="http://schemas.microsoft.com/office/drawing/2014/main" id="{950003D3-BB0C-975C-B9CC-4B2FFEF77B1B}"/>
                </a:ext>
              </a:extLst>
            </p:cNvPr>
            <p:cNvGrpSpPr/>
            <p:nvPr/>
          </p:nvGrpSpPr>
          <p:grpSpPr>
            <a:xfrm>
              <a:off x="556127" y="309967"/>
              <a:ext cx="8358311" cy="6370389"/>
              <a:chOff x="556127" y="309967"/>
              <a:chExt cx="8358311" cy="6370389"/>
            </a:xfrm>
          </p:grpSpPr>
          <p:cxnSp>
            <p:nvCxnSpPr>
              <p:cNvPr id="988" name="直線コネクタ 987">
                <a:extLst>
                  <a:ext uri="{FF2B5EF4-FFF2-40B4-BE49-F238E27FC236}">
                    <a16:creationId xmlns:a16="http://schemas.microsoft.com/office/drawing/2014/main" id="{B824FF91-D1C9-4510-640C-D711D7549E76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662438" y="2824871"/>
                <a:ext cx="252000" cy="458513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9" name="正方形/長方形 988">
                <a:extLst>
                  <a:ext uri="{FF2B5EF4-FFF2-40B4-BE49-F238E27FC236}">
                    <a16:creationId xmlns:a16="http://schemas.microsoft.com/office/drawing/2014/main" id="{92D95E4B-4A4B-4F92-B8FC-0B02D4507987}"/>
                  </a:ext>
                </a:extLst>
              </p:cNvPr>
              <p:cNvSpPr/>
              <p:nvPr/>
            </p:nvSpPr>
            <p:spPr>
              <a:xfrm>
                <a:off x="3078956" y="335279"/>
                <a:ext cx="288000" cy="288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0" name="正方形/長方形 989">
                <a:extLst>
                  <a:ext uri="{FF2B5EF4-FFF2-40B4-BE49-F238E27FC236}">
                    <a16:creationId xmlns:a16="http://schemas.microsoft.com/office/drawing/2014/main" id="{A7B0A27D-8994-E2C7-0B7A-A24177A1CA28}"/>
                  </a:ext>
                </a:extLst>
              </p:cNvPr>
              <p:cNvSpPr/>
              <p:nvPr/>
            </p:nvSpPr>
            <p:spPr>
              <a:xfrm>
                <a:off x="812001" y="4925820"/>
                <a:ext cx="756000" cy="288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1" name="正方形/長方形 990">
                <a:extLst>
                  <a:ext uri="{FF2B5EF4-FFF2-40B4-BE49-F238E27FC236}">
                    <a16:creationId xmlns:a16="http://schemas.microsoft.com/office/drawing/2014/main" id="{F3492CAF-30B2-CF94-032F-89B64D270C70}"/>
                  </a:ext>
                </a:extLst>
              </p:cNvPr>
              <p:cNvSpPr/>
              <p:nvPr/>
            </p:nvSpPr>
            <p:spPr>
              <a:xfrm>
                <a:off x="556127" y="2622713"/>
                <a:ext cx="396000" cy="540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2" name="正方形/長方形 991">
                <a:extLst>
                  <a:ext uri="{FF2B5EF4-FFF2-40B4-BE49-F238E27FC236}">
                    <a16:creationId xmlns:a16="http://schemas.microsoft.com/office/drawing/2014/main" id="{D284CE61-5A7C-E44F-3734-DBEE6A60E1C1}"/>
                  </a:ext>
                </a:extLst>
              </p:cNvPr>
              <p:cNvSpPr/>
              <p:nvPr/>
            </p:nvSpPr>
            <p:spPr>
              <a:xfrm>
                <a:off x="3147218" y="2647913"/>
                <a:ext cx="720000" cy="288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3" name="正方形/長方形 992">
                <a:extLst>
                  <a:ext uri="{FF2B5EF4-FFF2-40B4-BE49-F238E27FC236}">
                    <a16:creationId xmlns:a16="http://schemas.microsoft.com/office/drawing/2014/main" id="{52829344-135A-9D78-6203-6B484F663CC4}"/>
                  </a:ext>
                </a:extLst>
              </p:cNvPr>
              <p:cNvSpPr/>
              <p:nvPr/>
            </p:nvSpPr>
            <p:spPr>
              <a:xfrm>
                <a:off x="6066949" y="2622713"/>
                <a:ext cx="720000" cy="540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4" name="正方形/長方形 993">
                <a:extLst>
                  <a:ext uri="{FF2B5EF4-FFF2-40B4-BE49-F238E27FC236}">
                    <a16:creationId xmlns:a16="http://schemas.microsoft.com/office/drawing/2014/main" id="{59C7B7FF-80F6-ED13-1429-514B28E4ED8F}"/>
                  </a:ext>
                </a:extLst>
              </p:cNvPr>
              <p:cNvSpPr/>
              <p:nvPr/>
            </p:nvSpPr>
            <p:spPr>
              <a:xfrm>
                <a:off x="8389213" y="309967"/>
                <a:ext cx="504000" cy="540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5" name="正方形/長方形 994">
                <a:extLst>
                  <a:ext uri="{FF2B5EF4-FFF2-40B4-BE49-F238E27FC236}">
                    <a16:creationId xmlns:a16="http://schemas.microsoft.com/office/drawing/2014/main" id="{4BD36289-05E2-8B31-1C73-D045EFF21BC9}"/>
                  </a:ext>
                </a:extLst>
              </p:cNvPr>
              <p:cNvSpPr/>
              <p:nvPr/>
            </p:nvSpPr>
            <p:spPr>
              <a:xfrm>
                <a:off x="5481637" y="335279"/>
                <a:ext cx="720000" cy="28800"/>
              </a:xfrm>
              <a:prstGeom prst="rect">
                <a:avLst/>
              </a:prstGeom>
              <a:noFill/>
              <a:ln w="63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96" name="直線コネクタ 995">
                <a:extLst>
                  <a:ext uri="{FF2B5EF4-FFF2-40B4-BE49-F238E27FC236}">
                    <a16:creationId xmlns:a16="http://schemas.microsoft.com/office/drawing/2014/main" id="{BC98A913-EE4B-BC5B-86F0-7C24B12A86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47190" y="2676811"/>
                <a:ext cx="285749" cy="60657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7" name="直線コネクタ 996">
                <a:extLst>
                  <a:ext uri="{FF2B5EF4-FFF2-40B4-BE49-F238E27FC236}">
                    <a16:creationId xmlns:a16="http://schemas.microsoft.com/office/drawing/2014/main" id="{B3AFA091-B395-BCB2-2EB4-B284B92A25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83495" y="3281994"/>
                <a:ext cx="357187" cy="75039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8" name="直線コネクタ 997">
                <a:extLst>
                  <a:ext uri="{FF2B5EF4-FFF2-40B4-BE49-F238E27FC236}">
                    <a16:creationId xmlns:a16="http://schemas.microsoft.com/office/drawing/2014/main" id="{E51307FC-8C2B-C7A9-02FB-3B081864CB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0532" y="4030071"/>
                <a:ext cx="216000" cy="360666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9" name="直線コネクタ 998">
                <a:extLst>
                  <a:ext uri="{FF2B5EF4-FFF2-40B4-BE49-F238E27FC236}">
                    <a16:creationId xmlns:a16="http://schemas.microsoft.com/office/drawing/2014/main" id="{F8526453-4D70-5693-EBBC-5541A313E1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38560" y="4030071"/>
                <a:ext cx="196868" cy="360666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0" name="直線コネクタ 999">
                <a:extLst>
                  <a:ext uri="{FF2B5EF4-FFF2-40B4-BE49-F238E27FC236}">
                    <a16:creationId xmlns:a16="http://schemas.microsoft.com/office/drawing/2014/main" id="{5DB2C547-9C89-68B4-94BE-38D0BA5B3E1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23615" y="2676811"/>
                <a:ext cx="333375" cy="60657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1" name="直線コネクタ 1000">
                <a:extLst>
                  <a:ext uri="{FF2B5EF4-FFF2-40B4-BE49-F238E27FC236}">
                    <a16:creationId xmlns:a16="http://schemas.microsoft.com/office/drawing/2014/main" id="{20A0452B-8E4C-4A3F-D9C5-377C67D3AC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380334" y="3281992"/>
                <a:ext cx="409576" cy="750397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2" name="直線コネクタ 1001">
                <a:extLst>
                  <a:ext uri="{FF2B5EF4-FFF2-40B4-BE49-F238E27FC236}">
                    <a16:creationId xmlns:a16="http://schemas.microsoft.com/office/drawing/2014/main" id="{4CC1D667-C87F-E000-E82A-3DDBBB1A98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863305" y="2676811"/>
                <a:ext cx="285749" cy="60657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3" name="直線コネクタ 1002">
                <a:extLst>
                  <a:ext uri="{FF2B5EF4-FFF2-40B4-BE49-F238E27FC236}">
                    <a16:creationId xmlns:a16="http://schemas.microsoft.com/office/drawing/2014/main" id="{6E1D4FF0-C719-3EFF-0C6D-4839182BA8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03275" y="3281994"/>
                <a:ext cx="357187" cy="75039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4" name="直線コネクタ 1003">
                <a:extLst>
                  <a:ext uri="{FF2B5EF4-FFF2-40B4-BE49-F238E27FC236}">
                    <a16:creationId xmlns:a16="http://schemas.microsoft.com/office/drawing/2014/main" id="{D2D70142-746A-9F1F-00D4-8880F7C682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68477" y="4030071"/>
                <a:ext cx="216000" cy="360666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5" name="直線コネクタ 1004">
                <a:extLst>
                  <a:ext uri="{FF2B5EF4-FFF2-40B4-BE49-F238E27FC236}">
                    <a16:creationId xmlns:a16="http://schemas.microsoft.com/office/drawing/2014/main" id="{67A7CD75-DB30-CDDB-FCF4-D35CE3E84A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56505" y="4030071"/>
                <a:ext cx="196868" cy="360666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6" name="直線コネクタ 1005">
                <a:extLst>
                  <a:ext uri="{FF2B5EF4-FFF2-40B4-BE49-F238E27FC236}">
                    <a16:creationId xmlns:a16="http://schemas.microsoft.com/office/drawing/2014/main" id="{F7A18CAF-D84B-FD9B-61ED-455FFFFDC2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292784" y="3281992"/>
                <a:ext cx="409576" cy="750397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7" name="直線コネクタ 1006">
                <a:extLst>
                  <a:ext uri="{FF2B5EF4-FFF2-40B4-BE49-F238E27FC236}">
                    <a16:creationId xmlns:a16="http://schemas.microsoft.com/office/drawing/2014/main" id="{7F51F6BF-D0D9-E0B1-AF87-99C3E40629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36676" y="2676811"/>
                <a:ext cx="333375" cy="60657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8" name="直線コネクタ 1007">
                <a:extLst>
                  <a:ext uri="{FF2B5EF4-FFF2-40B4-BE49-F238E27FC236}">
                    <a16:creationId xmlns:a16="http://schemas.microsoft.com/office/drawing/2014/main" id="{CF8A0FF0-DE85-84BF-679B-D6A728B318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779420" y="2676811"/>
                <a:ext cx="285749" cy="60657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9" name="直線コネクタ 1008">
                <a:extLst>
                  <a:ext uri="{FF2B5EF4-FFF2-40B4-BE49-F238E27FC236}">
                    <a16:creationId xmlns:a16="http://schemas.microsoft.com/office/drawing/2014/main" id="{CC3DDBEA-12F6-10A3-46FC-2140A0B5A9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23055" y="3281994"/>
                <a:ext cx="357187" cy="75039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0" name="直線コネクタ 1009">
                <a:extLst>
                  <a:ext uri="{FF2B5EF4-FFF2-40B4-BE49-F238E27FC236}">
                    <a16:creationId xmlns:a16="http://schemas.microsoft.com/office/drawing/2014/main" id="{C78FEEED-86AE-10E3-F81C-B2EA7FC1A65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05239" y="3281992"/>
                <a:ext cx="409576" cy="750397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1" name="直線コネクタ 1010">
                <a:extLst>
                  <a:ext uri="{FF2B5EF4-FFF2-40B4-BE49-F238E27FC236}">
                    <a16:creationId xmlns:a16="http://schemas.microsoft.com/office/drawing/2014/main" id="{6320BA6F-0A0B-E4C3-7942-1CE4F165FC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6422" y="4030071"/>
                <a:ext cx="216000" cy="360666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2" name="直線コネクタ 1011">
                <a:extLst>
                  <a:ext uri="{FF2B5EF4-FFF2-40B4-BE49-F238E27FC236}">
                    <a16:creationId xmlns:a16="http://schemas.microsoft.com/office/drawing/2014/main" id="{36DBC72F-E61D-1266-E366-DC7C009016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74450" y="4030071"/>
                <a:ext cx="196868" cy="360666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3" name="直線コネクタ 1012">
                <a:extLst>
                  <a:ext uri="{FF2B5EF4-FFF2-40B4-BE49-F238E27FC236}">
                    <a16:creationId xmlns:a16="http://schemas.microsoft.com/office/drawing/2014/main" id="{8376CBCA-6C75-57D1-775B-43D1EC9F1845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606363" y="4944772"/>
                <a:ext cx="216000" cy="405904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4" name="直線コネクタ 1013">
                <a:extLst>
                  <a:ext uri="{FF2B5EF4-FFF2-40B4-BE49-F238E27FC236}">
                    <a16:creationId xmlns:a16="http://schemas.microsoft.com/office/drawing/2014/main" id="{F762A81D-02E8-4D0A-CB43-E1BD2B619D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58864" y="4949102"/>
                <a:ext cx="285749" cy="593503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5" name="直線コネクタ 1014">
                <a:extLst>
                  <a:ext uri="{FF2B5EF4-FFF2-40B4-BE49-F238E27FC236}">
                    <a16:creationId xmlns:a16="http://schemas.microsoft.com/office/drawing/2014/main" id="{DE0ED4EA-DB8A-0C21-AD15-E0A49D8E00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1936" y="5553390"/>
                <a:ext cx="357187" cy="754619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6" name="直線コネクタ 1015">
                <a:extLst>
                  <a:ext uri="{FF2B5EF4-FFF2-40B4-BE49-F238E27FC236}">
                    <a16:creationId xmlns:a16="http://schemas.microsoft.com/office/drawing/2014/main" id="{5A09492B-1E79-60AE-0F01-6AAAB49BA7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68329" y="5553389"/>
                <a:ext cx="409576" cy="75462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7" name="直線コネクタ 1016">
                <a:extLst>
                  <a:ext uri="{FF2B5EF4-FFF2-40B4-BE49-F238E27FC236}">
                    <a16:creationId xmlns:a16="http://schemas.microsoft.com/office/drawing/2014/main" id="{D841CB1A-42A2-854B-7EB5-66D2DF7D76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63153" y="6317661"/>
                <a:ext cx="216000" cy="36269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8" name="直線コネクタ 1017">
                <a:extLst>
                  <a:ext uri="{FF2B5EF4-FFF2-40B4-BE49-F238E27FC236}">
                    <a16:creationId xmlns:a16="http://schemas.microsoft.com/office/drawing/2014/main" id="{F66C19E2-E643-10F5-12CF-B0C93BEF92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36921" y="6317661"/>
                <a:ext cx="196868" cy="362695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9" name="直線コネクタ 1018">
                <a:extLst>
                  <a:ext uri="{FF2B5EF4-FFF2-40B4-BE49-F238E27FC236}">
                    <a16:creationId xmlns:a16="http://schemas.microsoft.com/office/drawing/2014/main" id="{47B2B0BF-C0DF-E290-613A-F324CF08BD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449575" y="4949102"/>
                <a:ext cx="333375" cy="593503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0" name="直線コネクタ 1019">
                <a:extLst>
                  <a:ext uri="{FF2B5EF4-FFF2-40B4-BE49-F238E27FC236}">
                    <a16:creationId xmlns:a16="http://schemas.microsoft.com/office/drawing/2014/main" id="{94588B17-0CC2-B4CE-D520-702D3C2FA1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54541" y="1750586"/>
                <a:ext cx="196868" cy="360000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1" name="直線コネクタ 1020">
                <a:extLst>
                  <a:ext uri="{FF2B5EF4-FFF2-40B4-BE49-F238E27FC236}">
                    <a16:creationId xmlns:a16="http://schemas.microsoft.com/office/drawing/2014/main" id="{EADE1B66-C509-2FAE-6E9C-4A82E53F5BF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48276" y="1750586"/>
                <a:ext cx="196868" cy="360000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2" name="直線コネクタ 1021">
                <a:extLst>
                  <a:ext uri="{FF2B5EF4-FFF2-40B4-BE49-F238E27FC236}">
                    <a16:creationId xmlns:a16="http://schemas.microsoft.com/office/drawing/2014/main" id="{34042CDD-3DB2-6828-EBA1-A71247CF69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7204" y="358869"/>
                <a:ext cx="654423" cy="1381697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3" name="直線コネクタ 1022">
                <a:extLst>
                  <a:ext uri="{FF2B5EF4-FFF2-40B4-BE49-F238E27FC236}">
                    <a16:creationId xmlns:a16="http://schemas.microsoft.com/office/drawing/2014/main" id="{E168BFAF-15C9-4C31-14EA-2BC9868907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746766" y="973143"/>
                <a:ext cx="414673" cy="767422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4" name="直線コネクタ 1023">
                <a:extLst>
                  <a:ext uri="{FF2B5EF4-FFF2-40B4-BE49-F238E27FC236}">
                    <a16:creationId xmlns:a16="http://schemas.microsoft.com/office/drawing/2014/main" id="{EC876BBD-E2CD-D18F-C88E-F45322BBA8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61439" y="356936"/>
                <a:ext cx="323514" cy="628261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5" name="直線コネクタ 1024">
                <a:extLst>
                  <a:ext uri="{FF2B5EF4-FFF2-40B4-BE49-F238E27FC236}">
                    <a16:creationId xmlns:a16="http://schemas.microsoft.com/office/drawing/2014/main" id="{530966EA-65EE-C7F0-9090-00098A714F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360879" y="356936"/>
                <a:ext cx="285749" cy="628261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6" name="直線コネクタ 1025">
                <a:extLst>
                  <a:ext uri="{FF2B5EF4-FFF2-40B4-BE49-F238E27FC236}">
                    <a16:creationId xmlns:a16="http://schemas.microsoft.com/office/drawing/2014/main" id="{95A92BB3-C92B-7D6D-4883-0C2637CDEC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3303" y="983794"/>
                <a:ext cx="357187" cy="756771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7" name="直線コネクタ 1026">
                <a:extLst>
                  <a:ext uri="{FF2B5EF4-FFF2-40B4-BE49-F238E27FC236}">
                    <a16:creationId xmlns:a16="http://schemas.microsoft.com/office/drawing/2014/main" id="{C155F64D-6234-FFC2-75B2-CFA7722F4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56228" y="1932506"/>
                <a:ext cx="92172" cy="178080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8" name="直線コネクタ 1027">
                <a:extLst>
                  <a:ext uri="{FF2B5EF4-FFF2-40B4-BE49-F238E27FC236}">
                    <a16:creationId xmlns:a16="http://schemas.microsoft.com/office/drawing/2014/main" id="{53061CC8-BF4C-3670-C9A0-D72FB96BC9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185041" y="356936"/>
                <a:ext cx="285749" cy="628261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9" name="直線コネクタ 1028">
                <a:extLst>
                  <a:ext uri="{FF2B5EF4-FFF2-40B4-BE49-F238E27FC236}">
                    <a16:creationId xmlns:a16="http://schemas.microsoft.com/office/drawing/2014/main" id="{CD68D332-C882-96E2-730E-E5D78DADEF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32704" y="983794"/>
                <a:ext cx="357187" cy="756771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0" name="直線コネクタ 1029">
                <a:extLst>
                  <a:ext uri="{FF2B5EF4-FFF2-40B4-BE49-F238E27FC236}">
                    <a16:creationId xmlns:a16="http://schemas.microsoft.com/office/drawing/2014/main" id="{43D49498-3DB8-BF07-5368-EA0719BEC6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05687" y="1750586"/>
                <a:ext cx="216000" cy="360000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1" name="直線コネクタ 1030">
                <a:extLst>
                  <a:ext uri="{FF2B5EF4-FFF2-40B4-BE49-F238E27FC236}">
                    <a16:creationId xmlns:a16="http://schemas.microsoft.com/office/drawing/2014/main" id="{9910A431-79D8-33D4-94C8-851D69CED62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91151" y="1750586"/>
                <a:ext cx="196868" cy="360000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2" name="直線コネクタ 1031">
                <a:extLst>
                  <a:ext uri="{FF2B5EF4-FFF2-40B4-BE49-F238E27FC236}">
                    <a16:creationId xmlns:a16="http://schemas.microsoft.com/office/drawing/2014/main" id="{BBD9B11A-BBC5-BFE3-4672-9393D0D989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66228" y="356936"/>
                <a:ext cx="333375" cy="628261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3" name="直線コネクタ 1032">
                <a:extLst>
                  <a:ext uri="{FF2B5EF4-FFF2-40B4-BE49-F238E27FC236}">
                    <a16:creationId xmlns:a16="http://schemas.microsoft.com/office/drawing/2014/main" id="{3C4E3E66-F7CC-242C-AA42-0DA3D408D6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19506" y="983792"/>
                <a:ext cx="409576" cy="756773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4" name="直線コネクタ 1033">
                <a:extLst>
                  <a:ext uri="{FF2B5EF4-FFF2-40B4-BE49-F238E27FC236}">
                    <a16:creationId xmlns:a16="http://schemas.microsoft.com/office/drawing/2014/main" id="{348CF1EB-085D-78F5-3728-0CA8278EAF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5726" y="1735769"/>
                <a:ext cx="90490" cy="174984"/>
              </a:xfrm>
              <a:prstGeom prst="line">
                <a:avLst/>
              </a:pr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1" name="直線コネクタ 1160">
              <a:extLst>
                <a:ext uri="{FF2B5EF4-FFF2-40B4-BE49-F238E27FC236}">
                  <a16:creationId xmlns:a16="http://schemas.microsoft.com/office/drawing/2014/main" id="{6A211579-088A-7FF4-13E6-DF99BA39F92F}"/>
                </a:ext>
              </a:extLst>
            </p:cNvPr>
            <p:cNvCxnSpPr>
              <a:cxnSpLocks/>
            </p:cNvCxnSpPr>
            <p:nvPr/>
          </p:nvCxnSpPr>
          <p:spPr>
            <a:xfrm>
              <a:off x="6223042" y="6337695"/>
              <a:ext cx="266330" cy="0"/>
            </a:xfrm>
            <a:prstGeom prst="line">
              <a:avLst/>
            </a:prstGeom>
            <a:ln w="2222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3" name="グループ化 1172">
            <a:extLst>
              <a:ext uri="{FF2B5EF4-FFF2-40B4-BE49-F238E27FC236}">
                <a16:creationId xmlns:a16="http://schemas.microsoft.com/office/drawing/2014/main" id="{40BC55A3-1C05-FCA6-5B41-735525544DEF}"/>
              </a:ext>
            </a:extLst>
          </p:cNvPr>
          <p:cNvGrpSpPr/>
          <p:nvPr/>
        </p:nvGrpSpPr>
        <p:grpSpPr>
          <a:xfrm>
            <a:off x="561427" y="309151"/>
            <a:ext cx="8352113" cy="6371205"/>
            <a:chOff x="561427" y="309151"/>
            <a:chExt cx="8352113" cy="6371205"/>
          </a:xfrm>
        </p:grpSpPr>
        <p:grpSp>
          <p:nvGrpSpPr>
            <p:cNvPr id="1148" name="グループ化 1147">
              <a:extLst>
                <a:ext uri="{FF2B5EF4-FFF2-40B4-BE49-F238E27FC236}">
                  <a16:creationId xmlns:a16="http://schemas.microsoft.com/office/drawing/2014/main" id="{B74998C8-74D5-FC4D-6E20-3AAEC319DCDE}"/>
                </a:ext>
              </a:extLst>
            </p:cNvPr>
            <p:cNvGrpSpPr/>
            <p:nvPr/>
          </p:nvGrpSpPr>
          <p:grpSpPr>
            <a:xfrm>
              <a:off x="561427" y="309151"/>
              <a:ext cx="8352113" cy="6371205"/>
              <a:chOff x="561427" y="309151"/>
              <a:chExt cx="8352113" cy="6371205"/>
            </a:xfrm>
          </p:grpSpPr>
          <p:cxnSp>
            <p:nvCxnSpPr>
              <p:cNvPr id="1036" name="直線コネクタ 1035">
                <a:extLst>
                  <a:ext uri="{FF2B5EF4-FFF2-40B4-BE49-F238E27FC236}">
                    <a16:creationId xmlns:a16="http://schemas.microsoft.com/office/drawing/2014/main" id="{673829E1-A80B-2E12-DC8B-7E2725D3826C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762452" y="3768561"/>
                <a:ext cx="144000" cy="263827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7" name="直線コネクタ 1036">
                <a:extLst>
                  <a:ext uri="{FF2B5EF4-FFF2-40B4-BE49-F238E27FC236}">
                    <a16:creationId xmlns:a16="http://schemas.microsoft.com/office/drawing/2014/main" id="{FEC2E80F-9BBA-EB02-87C6-6DA3F33883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84841" y="1490810"/>
                <a:ext cx="119062" cy="249339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8" name="直線コネクタ 1037">
                <a:extLst>
                  <a:ext uri="{FF2B5EF4-FFF2-40B4-BE49-F238E27FC236}">
                    <a16:creationId xmlns:a16="http://schemas.microsoft.com/office/drawing/2014/main" id="{35EC087C-638A-5C1A-4235-120B8CBE7E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65566" y="1744526"/>
                <a:ext cx="76200" cy="170600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9" name="直線コネクタ 1038">
                <a:extLst>
                  <a:ext uri="{FF2B5EF4-FFF2-40B4-BE49-F238E27FC236}">
                    <a16:creationId xmlns:a16="http://schemas.microsoft.com/office/drawing/2014/main" id="{C942F1CB-DB09-36E0-0FE6-68655A8A2AF4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661540" y="510289"/>
                <a:ext cx="252000" cy="47490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0" name="正方形/長方形 1039">
                <a:extLst>
                  <a:ext uri="{FF2B5EF4-FFF2-40B4-BE49-F238E27FC236}">
                    <a16:creationId xmlns:a16="http://schemas.microsoft.com/office/drawing/2014/main" id="{68F8A9D1-7DD5-E91E-64CE-FA6729C61E3D}"/>
                  </a:ext>
                </a:extLst>
              </p:cNvPr>
              <p:cNvSpPr/>
              <p:nvPr/>
            </p:nvSpPr>
            <p:spPr>
              <a:xfrm>
                <a:off x="2036310" y="2094817"/>
                <a:ext cx="576000" cy="360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1" name="正方形/長方形 1040">
                <a:extLst>
                  <a:ext uri="{FF2B5EF4-FFF2-40B4-BE49-F238E27FC236}">
                    <a16:creationId xmlns:a16="http://schemas.microsoft.com/office/drawing/2014/main" id="{7B8C291A-BA05-386E-1B47-961DFB60C88E}"/>
                  </a:ext>
                </a:extLst>
              </p:cNvPr>
              <p:cNvSpPr/>
              <p:nvPr/>
            </p:nvSpPr>
            <p:spPr>
              <a:xfrm>
                <a:off x="1457319" y="4900620"/>
                <a:ext cx="698400" cy="540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2" name="正方形/長方形 1041">
                <a:extLst>
                  <a:ext uri="{FF2B5EF4-FFF2-40B4-BE49-F238E27FC236}">
                    <a16:creationId xmlns:a16="http://schemas.microsoft.com/office/drawing/2014/main" id="{8B253E60-B38A-AADC-848D-5C6885A32BF5}"/>
                  </a:ext>
                </a:extLst>
              </p:cNvPr>
              <p:cNvSpPr/>
              <p:nvPr/>
            </p:nvSpPr>
            <p:spPr>
              <a:xfrm>
                <a:off x="4364828" y="4925820"/>
                <a:ext cx="288000" cy="288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043" name="正方形/長方形 1042">
                <a:extLst>
                  <a:ext uri="{FF2B5EF4-FFF2-40B4-BE49-F238E27FC236}">
                    <a16:creationId xmlns:a16="http://schemas.microsoft.com/office/drawing/2014/main" id="{566AD1A3-CBAC-F768-31B1-7422ACDDBB60}"/>
                  </a:ext>
                </a:extLst>
              </p:cNvPr>
              <p:cNvSpPr/>
              <p:nvPr/>
            </p:nvSpPr>
            <p:spPr>
              <a:xfrm>
                <a:off x="812004" y="2647913"/>
                <a:ext cx="720000" cy="288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4" name="正方形/長方形 1043">
                <a:extLst>
                  <a:ext uri="{FF2B5EF4-FFF2-40B4-BE49-F238E27FC236}">
                    <a16:creationId xmlns:a16="http://schemas.microsoft.com/office/drawing/2014/main" id="{B996EE7B-8013-6318-60C1-AEC169C11A4E}"/>
                  </a:ext>
                </a:extLst>
              </p:cNvPr>
              <p:cNvSpPr/>
              <p:nvPr/>
            </p:nvSpPr>
            <p:spPr>
              <a:xfrm>
                <a:off x="6650039" y="2647913"/>
                <a:ext cx="720000" cy="288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5" name="正方形/長方形 1044">
                <a:extLst>
                  <a:ext uri="{FF2B5EF4-FFF2-40B4-BE49-F238E27FC236}">
                    <a16:creationId xmlns:a16="http://schemas.microsoft.com/office/drawing/2014/main" id="{DDC876F5-5426-1324-5BCE-422DAEC45BAE}"/>
                  </a:ext>
                </a:extLst>
              </p:cNvPr>
              <p:cNvSpPr/>
              <p:nvPr/>
            </p:nvSpPr>
            <p:spPr>
              <a:xfrm>
                <a:off x="3737135" y="2622713"/>
                <a:ext cx="720000" cy="540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6" name="正方形/長方形 1045">
                <a:extLst>
                  <a:ext uri="{FF2B5EF4-FFF2-40B4-BE49-F238E27FC236}">
                    <a16:creationId xmlns:a16="http://schemas.microsoft.com/office/drawing/2014/main" id="{7775C4B1-6D62-F228-CEF9-551131B16642}"/>
                  </a:ext>
                </a:extLst>
              </p:cNvPr>
              <p:cNvSpPr/>
              <p:nvPr/>
            </p:nvSpPr>
            <p:spPr>
              <a:xfrm>
                <a:off x="3652838" y="335279"/>
                <a:ext cx="252000" cy="288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7" name="正方形/長方形 1046">
                <a:extLst>
                  <a:ext uri="{FF2B5EF4-FFF2-40B4-BE49-F238E27FC236}">
                    <a16:creationId xmlns:a16="http://schemas.microsoft.com/office/drawing/2014/main" id="{D78531D0-ECFD-3553-6281-6960BC49D815}"/>
                  </a:ext>
                </a:extLst>
              </p:cNvPr>
              <p:cNvSpPr/>
              <p:nvPr/>
            </p:nvSpPr>
            <p:spPr>
              <a:xfrm>
                <a:off x="6037896" y="309151"/>
                <a:ext cx="720000" cy="54000"/>
              </a:xfrm>
              <a:prstGeom prst="rect">
                <a:avLst/>
              </a:prstGeom>
              <a:noFill/>
              <a:ln w="635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48" name="直線コネクタ 1047">
                <a:extLst>
                  <a:ext uri="{FF2B5EF4-FFF2-40B4-BE49-F238E27FC236}">
                    <a16:creationId xmlns:a16="http://schemas.microsoft.com/office/drawing/2014/main" id="{207EE68D-7B65-2822-2068-34DFC3DB8815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561427" y="2673314"/>
                <a:ext cx="252000" cy="47090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9" name="直線コネクタ 1048">
                <a:extLst>
                  <a:ext uri="{FF2B5EF4-FFF2-40B4-BE49-F238E27FC236}">
                    <a16:creationId xmlns:a16="http://schemas.microsoft.com/office/drawing/2014/main" id="{76CE17D6-F66F-BD40-8C0A-D578C914BA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30413" y="2676811"/>
                <a:ext cx="285749" cy="60657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0" name="直線コネクタ 1049">
                <a:extLst>
                  <a:ext uri="{FF2B5EF4-FFF2-40B4-BE49-F238E27FC236}">
                    <a16:creationId xmlns:a16="http://schemas.microsoft.com/office/drawing/2014/main" id="{173870E8-777A-275C-2E6C-18E9C9E203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451" y="3281994"/>
                <a:ext cx="357187" cy="75039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1" name="直線コネクタ 1050">
                <a:extLst>
                  <a:ext uri="{FF2B5EF4-FFF2-40B4-BE49-F238E27FC236}">
                    <a16:creationId xmlns:a16="http://schemas.microsoft.com/office/drawing/2014/main" id="{3376E37A-D19A-03FB-7F83-EF7658EB95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62824" y="3281992"/>
                <a:ext cx="409576" cy="750397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2" name="直線コネクタ 1051">
                <a:extLst>
                  <a:ext uri="{FF2B5EF4-FFF2-40B4-BE49-F238E27FC236}">
                    <a16:creationId xmlns:a16="http://schemas.microsoft.com/office/drawing/2014/main" id="{8BC34C45-E21B-8112-19C1-F0FFFA76C4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4121" y="4030071"/>
                <a:ext cx="216000" cy="36066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3" name="直線コネクタ 1052">
                <a:extLst>
                  <a:ext uri="{FF2B5EF4-FFF2-40B4-BE49-F238E27FC236}">
                    <a16:creationId xmlns:a16="http://schemas.microsoft.com/office/drawing/2014/main" id="{A367ED5C-27B0-3E43-1A33-678272EAC9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2149" y="4030071"/>
                <a:ext cx="196868" cy="36066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4" name="直線コネクタ 1053">
                <a:extLst>
                  <a:ext uri="{FF2B5EF4-FFF2-40B4-BE49-F238E27FC236}">
                    <a16:creationId xmlns:a16="http://schemas.microsoft.com/office/drawing/2014/main" id="{6F657F9E-1700-B586-AC49-3317DC445D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406228" y="2676811"/>
                <a:ext cx="333375" cy="60657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5" name="直線コネクタ 1054">
                <a:extLst>
                  <a:ext uri="{FF2B5EF4-FFF2-40B4-BE49-F238E27FC236}">
                    <a16:creationId xmlns:a16="http://schemas.microsoft.com/office/drawing/2014/main" id="{4E0BF9ED-9CE6-C06C-68F5-7A45ADDE561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46528" y="2676811"/>
                <a:ext cx="285749" cy="60657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6" name="直線コネクタ 1055">
                <a:extLst>
                  <a:ext uri="{FF2B5EF4-FFF2-40B4-BE49-F238E27FC236}">
                    <a16:creationId xmlns:a16="http://schemas.microsoft.com/office/drawing/2014/main" id="{CC704D39-C6F2-5204-60AE-4091199BF4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87231" y="3281994"/>
                <a:ext cx="357187" cy="75039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7" name="直線コネクタ 1056">
                <a:extLst>
                  <a:ext uri="{FF2B5EF4-FFF2-40B4-BE49-F238E27FC236}">
                    <a16:creationId xmlns:a16="http://schemas.microsoft.com/office/drawing/2014/main" id="{D1B7BE7C-A70E-5FB5-6BFE-98C3D646AA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66" y="4030071"/>
                <a:ext cx="216000" cy="36066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8" name="直線コネクタ 1057">
                <a:extLst>
                  <a:ext uri="{FF2B5EF4-FFF2-40B4-BE49-F238E27FC236}">
                    <a16:creationId xmlns:a16="http://schemas.microsoft.com/office/drawing/2014/main" id="{8893CD58-929F-38D5-929F-0EA7B94B04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40094" y="4030071"/>
                <a:ext cx="196868" cy="36066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9" name="直線コネクタ 1058">
                <a:extLst>
                  <a:ext uri="{FF2B5EF4-FFF2-40B4-BE49-F238E27FC236}">
                    <a16:creationId xmlns:a16="http://schemas.microsoft.com/office/drawing/2014/main" id="{6A47ACA9-9BFB-6BFD-0F03-1F60D785856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19288" y="2676811"/>
                <a:ext cx="333375" cy="60657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0" name="直線コネクタ 1059">
                <a:extLst>
                  <a:ext uri="{FF2B5EF4-FFF2-40B4-BE49-F238E27FC236}">
                    <a16:creationId xmlns:a16="http://schemas.microsoft.com/office/drawing/2014/main" id="{6B9D1DF8-7768-866C-1CF7-BCDACB6B10D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75274" y="3281992"/>
                <a:ext cx="409576" cy="750397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1" name="直線コネクタ 1060">
                <a:extLst>
                  <a:ext uri="{FF2B5EF4-FFF2-40B4-BE49-F238E27FC236}">
                    <a16:creationId xmlns:a16="http://schemas.microsoft.com/office/drawing/2014/main" id="{494E1E4C-C314-D1FB-6780-33760281470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362643" y="2676811"/>
                <a:ext cx="285749" cy="60657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2" name="直線コネクタ 1061">
                <a:extLst>
                  <a:ext uri="{FF2B5EF4-FFF2-40B4-BE49-F238E27FC236}">
                    <a16:creationId xmlns:a16="http://schemas.microsoft.com/office/drawing/2014/main" id="{8C6101B6-371D-31A5-6757-76A7C16790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07011" y="3281994"/>
                <a:ext cx="357187" cy="75039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3" name="直線コネクタ 1062">
                <a:extLst>
                  <a:ext uri="{FF2B5EF4-FFF2-40B4-BE49-F238E27FC236}">
                    <a16:creationId xmlns:a16="http://schemas.microsoft.com/office/drawing/2014/main" id="{E93F38C7-9145-40AD-5FAB-13306FE317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70011" y="4030071"/>
                <a:ext cx="216000" cy="36066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4" name="直線コネクタ 1063">
                <a:extLst>
                  <a:ext uri="{FF2B5EF4-FFF2-40B4-BE49-F238E27FC236}">
                    <a16:creationId xmlns:a16="http://schemas.microsoft.com/office/drawing/2014/main" id="{885DE8D8-7457-D45C-BF65-7117EBBFF7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58044" y="4030071"/>
                <a:ext cx="196868" cy="360666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5" name="直線コネクタ 1064">
                <a:extLst>
                  <a:ext uri="{FF2B5EF4-FFF2-40B4-BE49-F238E27FC236}">
                    <a16:creationId xmlns:a16="http://schemas.microsoft.com/office/drawing/2014/main" id="{90C5EFC7-17E0-62C8-A943-27093A73956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3297" y="5553389"/>
                <a:ext cx="409576" cy="75462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6" name="直線コネクタ 1065">
                <a:extLst>
                  <a:ext uri="{FF2B5EF4-FFF2-40B4-BE49-F238E27FC236}">
                    <a16:creationId xmlns:a16="http://schemas.microsoft.com/office/drawing/2014/main" id="{3527C220-34F8-EEAA-8FE9-1995FB6C901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20713" y="4949102"/>
                <a:ext cx="333375" cy="593503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7" name="直線コネクタ 1066">
                <a:extLst>
                  <a:ext uri="{FF2B5EF4-FFF2-40B4-BE49-F238E27FC236}">
                    <a16:creationId xmlns:a16="http://schemas.microsoft.com/office/drawing/2014/main" id="{C0FF20BB-54E1-6783-D293-3D63F7E4D0C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54177" y="4949102"/>
                <a:ext cx="285749" cy="593503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8" name="直線コネクタ 1067">
                <a:extLst>
                  <a:ext uri="{FF2B5EF4-FFF2-40B4-BE49-F238E27FC236}">
                    <a16:creationId xmlns:a16="http://schemas.microsoft.com/office/drawing/2014/main" id="{3393240B-C20C-2E44-3BE1-3689F2C4A5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7918" y="5553390"/>
                <a:ext cx="357187" cy="754619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9" name="直線コネクタ 1068">
                <a:extLst>
                  <a:ext uri="{FF2B5EF4-FFF2-40B4-BE49-F238E27FC236}">
                    <a16:creationId xmlns:a16="http://schemas.microsoft.com/office/drawing/2014/main" id="{7136BC01-6DCD-B535-20E2-FC1AF84940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4368" y="6317661"/>
                <a:ext cx="216000" cy="36269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0" name="直線コネクタ 1069">
                <a:extLst>
                  <a:ext uri="{FF2B5EF4-FFF2-40B4-BE49-F238E27FC236}">
                    <a16:creationId xmlns:a16="http://schemas.microsoft.com/office/drawing/2014/main" id="{9DF4E17E-ABBF-9663-7BBB-4A39C3B10BC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27763" y="6317661"/>
                <a:ext cx="196868" cy="36269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1" name="直線コネクタ 1070">
                <a:extLst>
                  <a:ext uri="{FF2B5EF4-FFF2-40B4-BE49-F238E27FC236}">
                    <a16:creationId xmlns:a16="http://schemas.microsoft.com/office/drawing/2014/main" id="{6A115A12-E364-DF9A-068A-AA8A2C4FE7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49589" y="5553389"/>
                <a:ext cx="409576" cy="75462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2" name="直線コネクタ 1071">
                <a:extLst>
                  <a:ext uri="{FF2B5EF4-FFF2-40B4-BE49-F238E27FC236}">
                    <a16:creationId xmlns:a16="http://schemas.microsoft.com/office/drawing/2014/main" id="{DCC297B9-3812-AF6A-0863-A77FE74001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038060" y="4949102"/>
                <a:ext cx="333375" cy="593503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3" name="直線コネクタ 1072">
                <a:extLst>
                  <a:ext uri="{FF2B5EF4-FFF2-40B4-BE49-F238E27FC236}">
                    <a16:creationId xmlns:a16="http://schemas.microsoft.com/office/drawing/2014/main" id="{A250E200-237D-E246-08E7-1AAB644F76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659252" y="4949102"/>
                <a:ext cx="285749" cy="593503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4" name="直線コネクタ 1073">
                <a:extLst>
                  <a:ext uri="{FF2B5EF4-FFF2-40B4-BE49-F238E27FC236}">
                    <a16:creationId xmlns:a16="http://schemas.microsoft.com/office/drawing/2014/main" id="{C962F0E0-9000-5897-D86C-DBB1D6804F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73576" y="5553390"/>
                <a:ext cx="357187" cy="754619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5" name="直線コネクタ 1074">
                <a:extLst>
                  <a:ext uri="{FF2B5EF4-FFF2-40B4-BE49-F238E27FC236}">
                    <a16:creationId xmlns:a16="http://schemas.microsoft.com/office/drawing/2014/main" id="{B4FF62D4-5711-AC0E-0B5B-06FDC5C1E3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6960" y="6317661"/>
                <a:ext cx="216000" cy="36269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6" name="直線コネクタ 1075">
                <a:extLst>
                  <a:ext uri="{FF2B5EF4-FFF2-40B4-BE49-F238E27FC236}">
                    <a16:creationId xmlns:a16="http://schemas.microsoft.com/office/drawing/2014/main" id="{8F47EA66-7400-64A9-EFE8-718862F8ED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17678" y="1927935"/>
                <a:ext cx="100263" cy="18265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7" name="直線コネクタ 1076">
                <a:extLst>
                  <a:ext uri="{FF2B5EF4-FFF2-40B4-BE49-F238E27FC236}">
                    <a16:creationId xmlns:a16="http://schemas.microsoft.com/office/drawing/2014/main" id="{8D4CF27A-0C17-74FC-1B8D-BF5B1F3E7A6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32814" y="368750"/>
                <a:ext cx="718969" cy="1371815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8" name="直線コネクタ 1077">
                <a:extLst>
                  <a:ext uri="{FF2B5EF4-FFF2-40B4-BE49-F238E27FC236}">
                    <a16:creationId xmlns:a16="http://schemas.microsoft.com/office/drawing/2014/main" id="{06232815-ED94-505C-BA94-09E351FF01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76575" y="1750586"/>
                <a:ext cx="196868" cy="360000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9" name="直線コネクタ 1078">
                <a:extLst>
                  <a:ext uri="{FF2B5EF4-FFF2-40B4-BE49-F238E27FC236}">
                    <a16:creationId xmlns:a16="http://schemas.microsoft.com/office/drawing/2014/main" id="{960AED42-3B15-BCFC-9B4E-B33B4B699E6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280166" y="983792"/>
                <a:ext cx="409576" cy="756773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0" name="直線コネクタ 1079">
                <a:extLst>
                  <a:ext uri="{FF2B5EF4-FFF2-40B4-BE49-F238E27FC236}">
                    <a16:creationId xmlns:a16="http://schemas.microsoft.com/office/drawing/2014/main" id="{6E2FDE23-3BD0-AAF0-360D-2F29E5B959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42128" y="356936"/>
                <a:ext cx="333375" cy="62826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1" name="直線コネクタ 1080">
                <a:extLst>
                  <a:ext uri="{FF2B5EF4-FFF2-40B4-BE49-F238E27FC236}">
                    <a16:creationId xmlns:a16="http://schemas.microsoft.com/office/drawing/2014/main" id="{957840D5-A766-4997-8847-9643BA5836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141554" y="356936"/>
                <a:ext cx="285749" cy="62826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2" name="直線コネクタ 1081">
                <a:extLst>
                  <a:ext uri="{FF2B5EF4-FFF2-40B4-BE49-F238E27FC236}">
                    <a16:creationId xmlns:a16="http://schemas.microsoft.com/office/drawing/2014/main" id="{117200D9-0717-F829-D762-8E44551D4A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913329" y="356936"/>
                <a:ext cx="285749" cy="62826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3" name="直線コネクタ 1082">
                <a:extLst>
                  <a:ext uri="{FF2B5EF4-FFF2-40B4-BE49-F238E27FC236}">
                    <a16:creationId xmlns:a16="http://schemas.microsoft.com/office/drawing/2014/main" id="{EC32726A-A4EB-FC99-F9D0-4CFE6C536F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60641" y="983794"/>
                <a:ext cx="357187" cy="75677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4" name="直線コネクタ 1083">
                <a:extLst>
                  <a:ext uri="{FF2B5EF4-FFF2-40B4-BE49-F238E27FC236}">
                    <a16:creationId xmlns:a16="http://schemas.microsoft.com/office/drawing/2014/main" id="{0F5B10A9-9F19-E0C4-E307-C64777F917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80041" y="983378"/>
                <a:ext cx="242887" cy="507432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5" name="直線コネクタ 1084">
                <a:extLst>
                  <a:ext uri="{FF2B5EF4-FFF2-40B4-BE49-F238E27FC236}">
                    <a16:creationId xmlns:a16="http://schemas.microsoft.com/office/drawing/2014/main" id="{F3F8F302-21BA-1C0E-D54A-37A101781B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27352" y="1750586"/>
                <a:ext cx="216000" cy="360000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6" name="直線コネクタ 1085">
                <a:extLst>
                  <a:ext uri="{FF2B5EF4-FFF2-40B4-BE49-F238E27FC236}">
                    <a16:creationId xmlns:a16="http://schemas.microsoft.com/office/drawing/2014/main" id="{F5E09D55-CCAF-A77C-8DD9-E272771F5E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29211" y="1750586"/>
                <a:ext cx="216000" cy="360000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7" name="直線コネクタ 1086">
                <a:extLst>
                  <a:ext uri="{FF2B5EF4-FFF2-40B4-BE49-F238E27FC236}">
                    <a16:creationId xmlns:a16="http://schemas.microsoft.com/office/drawing/2014/main" id="{408E685D-81E5-B72A-A379-B3C6A21B68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770828" y="356936"/>
                <a:ext cx="285749" cy="62826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8" name="直線コネクタ 1087">
                <a:extLst>
                  <a:ext uri="{FF2B5EF4-FFF2-40B4-BE49-F238E27FC236}">
                    <a16:creationId xmlns:a16="http://schemas.microsoft.com/office/drawing/2014/main" id="{7A03CC97-E7CF-8164-D582-4C695B6D9D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18492" y="983794"/>
                <a:ext cx="357187" cy="756771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9" name="直線コネクタ 1088">
                <a:extLst>
                  <a:ext uri="{FF2B5EF4-FFF2-40B4-BE49-F238E27FC236}">
                    <a16:creationId xmlns:a16="http://schemas.microsoft.com/office/drawing/2014/main" id="{C4208B60-DDD9-F6E9-9BA8-81152F5E3AF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04341" y="983792"/>
                <a:ext cx="409576" cy="756773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0" name="直線コネクタ 1089">
                <a:extLst>
                  <a:ext uri="{FF2B5EF4-FFF2-40B4-BE49-F238E27FC236}">
                    <a16:creationId xmlns:a16="http://schemas.microsoft.com/office/drawing/2014/main" id="{AA951386-A34D-C71B-C718-A90918D3DC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5125" y="1750586"/>
                <a:ext cx="216000" cy="360000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1" name="直線コネクタ 1090">
                <a:extLst>
                  <a:ext uri="{FF2B5EF4-FFF2-40B4-BE49-F238E27FC236}">
                    <a16:creationId xmlns:a16="http://schemas.microsoft.com/office/drawing/2014/main" id="{4AFD32C0-4ADB-2EFA-81BE-5DE94DA274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69795" y="1750586"/>
                <a:ext cx="196868" cy="360000"/>
              </a:xfrm>
              <a:prstGeom prst="line">
                <a:avLst/>
              </a:prstGeom>
              <a:ln w="158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59" name="直線コネクタ 1158">
              <a:extLst>
                <a:ext uri="{FF2B5EF4-FFF2-40B4-BE49-F238E27FC236}">
                  <a16:creationId xmlns:a16="http://schemas.microsoft.com/office/drawing/2014/main" id="{0AD73C72-E68C-59C6-1E64-BC957E705FAA}"/>
                </a:ext>
              </a:extLst>
            </p:cNvPr>
            <p:cNvCxnSpPr>
              <a:cxnSpLocks/>
            </p:cNvCxnSpPr>
            <p:nvPr/>
          </p:nvCxnSpPr>
          <p:spPr>
            <a:xfrm>
              <a:off x="6223042" y="6227205"/>
              <a:ext cx="266330" cy="0"/>
            </a:xfrm>
            <a:prstGeom prst="line">
              <a:avLst/>
            </a:prstGeom>
            <a:ln w="22225" cmpd="sng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4" name="グループ化 1173">
            <a:extLst>
              <a:ext uri="{FF2B5EF4-FFF2-40B4-BE49-F238E27FC236}">
                <a16:creationId xmlns:a16="http://schemas.microsoft.com/office/drawing/2014/main" id="{5D3BAE0A-F789-306F-1C87-2EC8D795A3B8}"/>
              </a:ext>
            </a:extLst>
          </p:cNvPr>
          <p:cNvGrpSpPr/>
          <p:nvPr/>
        </p:nvGrpSpPr>
        <p:grpSpPr>
          <a:xfrm>
            <a:off x="594224" y="310716"/>
            <a:ext cx="8306132" cy="6402453"/>
            <a:chOff x="594224" y="310716"/>
            <a:chExt cx="8306132" cy="6402453"/>
          </a:xfrm>
        </p:grpSpPr>
        <p:grpSp>
          <p:nvGrpSpPr>
            <p:cNvPr id="709" name="グループ化 708">
              <a:extLst>
                <a:ext uri="{FF2B5EF4-FFF2-40B4-BE49-F238E27FC236}">
                  <a16:creationId xmlns:a16="http://schemas.microsoft.com/office/drawing/2014/main" id="{43AEED87-40BC-4597-5970-4E5F35B126D9}"/>
                </a:ext>
              </a:extLst>
            </p:cNvPr>
            <p:cNvGrpSpPr/>
            <p:nvPr/>
          </p:nvGrpSpPr>
          <p:grpSpPr>
            <a:xfrm>
              <a:off x="594224" y="310716"/>
              <a:ext cx="8306132" cy="6402453"/>
              <a:chOff x="594224" y="310716"/>
              <a:chExt cx="8306132" cy="6402453"/>
            </a:xfrm>
          </p:grpSpPr>
          <p:grpSp>
            <p:nvGrpSpPr>
              <p:cNvPr id="744" name="グループ化 743">
                <a:extLst>
                  <a:ext uri="{FF2B5EF4-FFF2-40B4-BE49-F238E27FC236}">
                    <a16:creationId xmlns:a16="http://schemas.microsoft.com/office/drawing/2014/main" id="{D01136F7-9513-239F-706D-8F3C0DD59DA8}"/>
                  </a:ext>
                </a:extLst>
              </p:cNvPr>
              <p:cNvGrpSpPr/>
              <p:nvPr/>
            </p:nvGrpSpPr>
            <p:grpSpPr>
              <a:xfrm>
                <a:off x="594224" y="310716"/>
                <a:ext cx="8306132" cy="6402453"/>
                <a:chOff x="594224" y="310716"/>
                <a:chExt cx="8306132" cy="6402453"/>
              </a:xfrm>
            </p:grpSpPr>
            <p:sp>
              <p:nvSpPr>
                <p:cNvPr id="760" name="正方形/長方形 759">
                  <a:extLst>
                    <a:ext uri="{FF2B5EF4-FFF2-40B4-BE49-F238E27FC236}">
                      <a16:creationId xmlns:a16="http://schemas.microsoft.com/office/drawing/2014/main" id="{63CF5A39-CFBE-E081-EDDC-C94050C345A6}"/>
                    </a:ext>
                  </a:extLst>
                </p:cNvPr>
                <p:cNvSpPr/>
                <p:nvPr/>
              </p:nvSpPr>
              <p:spPr>
                <a:xfrm>
                  <a:off x="4824211" y="6677169"/>
                  <a:ext cx="360000" cy="360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1" name="正方形/長方形 760">
                  <a:extLst>
                    <a:ext uri="{FF2B5EF4-FFF2-40B4-BE49-F238E27FC236}">
                      <a16:creationId xmlns:a16="http://schemas.microsoft.com/office/drawing/2014/main" id="{3BBC3F16-6C30-E203-E2FF-AAE7C11BE465}"/>
                    </a:ext>
                  </a:extLst>
                </p:cNvPr>
                <p:cNvSpPr/>
                <p:nvPr/>
              </p:nvSpPr>
              <p:spPr>
                <a:xfrm>
                  <a:off x="594224" y="4900620"/>
                  <a:ext cx="396000" cy="540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5" name="正方形/長方形 774">
                  <a:extLst>
                    <a:ext uri="{FF2B5EF4-FFF2-40B4-BE49-F238E27FC236}">
                      <a16:creationId xmlns:a16="http://schemas.microsoft.com/office/drawing/2014/main" id="{BD2DDB31-6CF8-AFAA-41E3-DDFCB90CCEDB}"/>
                    </a:ext>
                  </a:extLst>
                </p:cNvPr>
                <p:cNvSpPr/>
                <p:nvPr/>
              </p:nvSpPr>
              <p:spPr>
                <a:xfrm>
                  <a:off x="3186109" y="4925820"/>
                  <a:ext cx="720000" cy="288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79" name="正方形/長方形 778">
                  <a:extLst>
                    <a:ext uri="{FF2B5EF4-FFF2-40B4-BE49-F238E27FC236}">
                      <a16:creationId xmlns:a16="http://schemas.microsoft.com/office/drawing/2014/main" id="{9309D2FB-2717-A462-70D1-598BEBAB4469}"/>
                    </a:ext>
                  </a:extLst>
                </p:cNvPr>
                <p:cNvSpPr/>
                <p:nvPr/>
              </p:nvSpPr>
              <p:spPr>
                <a:xfrm>
                  <a:off x="2572228" y="2622713"/>
                  <a:ext cx="720000" cy="540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0" name="正方形/長方形 779">
                  <a:extLst>
                    <a:ext uri="{FF2B5EF4-FFF2-40B4-BE49-F238E27FC236}">
                      <a16:creationId xmlns:a16="http://schemas.microsoft.com/office/drawing/2014/main" id="{80D0DFE0-1F38-C5AE-483A-7A995DB6A6F0}"/>
                    </a:ext>
                  </a:extLst>
                </p:cNvPr>
                <p:cNvSpPr/>
                <p:nvPr/>
              </p:nvSpPr>
              <p:spPr>
                <a:xfrm>
                  <a:off x="8396356" y="2622713"/>
                  <a:ext cx="504000" cy="540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1" name="正方形/長方形 780">
                  <a:extLst>
                    <a:ext uri="{FF2B5EF4-FFF2-40B4-BE49-F238E27FC236}">
                      <a16:creationId xmlns:a16="http://schemas.microsoft.com/office/drawing/2014/main" id="{D2E0442F-BAE0-DF54-6030-A03DE13B4F01}"/>
                    </a:ext>
                  </a:extLst>
                </p:cNvPr>
                <p:cNvSpPr/>
                <p:nvPr/>
              </p:nvSpPr>
              <p:spPr>
                <a:xfrm>
                  <a:off x="7805736" y="335279"/>
                  <a:ext cx="720000" cy="288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3" name="正方形/長方形 842">
                  <a:extLst>
                    <a:ext uri="{FF2B5EF4-FFF2-40B4-BE49-F238E27FC236}">
                      <a16:creationId xmlns:a16="http://schemas.microsoft.com/office/drawing/2014/main" id="{5F9559FE-8341-78A9-E5B4-43D60FF229A6}"/>
                    </a:ext>
                  </a:extLst>
                </p:cNvPr>
                <p:cNvSpPr/>
                <p:nvPr/>
              </p:nvSpPr>
              <p:spPr>
                <a:xfrm>
                  <a:off x="4391025" y="310716"/>
                  <a:ext cx="1212056" cy="54000"/>
                </a:xfrm>
                <a:prstGeom prst="rect">
                  <a:avLst/>
                </a:prstGeom>
                <a:noFill/>
                <a:ln w="6350">
                  <a:solidFill>
                    <a:srgbClr val="FF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45" name="直線コネクタ 844">
                  <a:extLst>
                    <a:ext uri="{FF2B5EF4-FFF2-40B4-BE49-F238E27FC236}">
                      <a16:creationId xmlns:a16="http://schemas.microsoft.com/office/drawing/2014/main" id="{B6F1577C-74C3-D389-F152-82E1E43FD3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9539" y="3281994"/>
                  <a:ext cx="357187" cy="750395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6" name="直線コネクタ 845">
                  <a:extLst>
                    <a:ext uri="{FF2B5EF4-FFF2-40B4-BE49-F238E27FC236}">
                      <a16:creationId xmlns:a16="http://schemas.microsoft.com/office/drawing/2014/main" id="{4CF14A95-FCC6-DE98-F335-77D7919B3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6943" y="4030071"/>
                  <a:ext cx="216000" cy="360666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7" name="直線コネクタ 846">
                  <a:extLst>
                    <a:ext uri="{FF2B5EF4-FFF2-40B4-BE49-F238E27FC236}">
                      <a16:creationId xmlns:a16="http://schemas.microsoft.com/office/drawing/2014/main" id="{D6F06817-0035-15FC-038C-9174526008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54971" y="4030071"/>
                  <a:ext cx="196868" cy="360666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8" name="直線コネクタ 847">
                  <a:extLst>
                    <a:ext uri="{FF2B5EF4-FFF2-40B4-BE49-F238E27FC236}">
                      <a16:creationId xmlns:a16="http://schemas.microsoft.com/office/drawing/2014/main" id="{60398F7C-ADA1-EF39-8D05-E433196218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797844" y="3281992"/>
                  <a:ext cx="409576" cy="750397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9" name="直線コネクタ 848">
                  <a:extLst>
                    <a:ext uri="{FF2B5EF4-FFF2-40B4-BE49-F238E27FC236}">
                      <a16:creationId xmlns:a16="http://schemas.microsoft.com/office/drawing/2014/main" id="{1294CAE4-ABC8-8A6B-24F3-6F0A2C81DE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241002" y="2676811"/>
                  <a:ext cx="333375" cy="60657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0" name="直線コネクタ 849">
                  <a:extLst>
                    <a:ext uri="{FF2B5EF4-FFF2-40B4-BE49-F238E27FC236}">
                      <a16:creationId xmlns:a16="http://schemas.microsoft.com/office/drawing/2014/main" id="{06AD40AC-84A5-494B-5E11-A55E736091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280082" y="2676811"/>
                  <a:ext cx="285749" cy="60657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1" name="直線コネクタ 850">
                  <a:extLst>
                    <a:ext uri="{FF2B5EF4-FFF2-40B4-BE49-F238E27FC236}">
                      <a16:creationId xmlns:a16="http://schemas.microsoft.com/office/drawing/2014/main" id="{7CB40A61-ECEC-688B-3438-BAD21B9BFF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472916" y="4030071"/>
                  <a:ext cx="196868" cy="360666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2" name="直線コネクタ 851">
                  <a:extLst>
                    <a:ext uri="{FF2B5EF4-FFF2-40B4-BE49-F238E27FC236}">
                      <a16:creationId xmlns:a16="http://schemas.microsoft.com/office/drawing/2014/main" id="{9D359E09-088A-29A0-98C8-75B6B3B8AD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710294" y="3281992"/>
                  <a:ext cx="409576" cy="750397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3" name="直線コネクタ 852">
                  <a:extLst>
                    <a:ext uri="{FF2B5EF4-FFF2-40B4-BE49-F238E27FC236}">
                      <a16:creationId xmlns:a16="http://schemas.microsoft.com/office/drawing/2014/main" id="{D0CDEA4A-A58A-011F-3D53-A278C57214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154064" y="2676811"/>
                  <a:ext cx="333375" cy="60657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4" name="直線コネクタ 853">
                  <a:extLst>
                    <a:ext uri="{FF2B5EF4-FFF2-40B4-BE49-F238E27FC236}">
                      <a16:creationId xmlns:a16="http://schemas.microsoft.com/office/drawing/2014/main" id="{1CE308A5-7790-57D1-9115-B19158A92A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084888" y="4030071"/>
                  <a:ext cx="216000" cy="360666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5" name="直線コネクタ 854">
                  <a:extLst>
                    <a:ext uri="{FF2B5EF4-FFF2-40B4-BE49-F238E27FC236}">
                      <a16:creationId xmlns:a16="http://schemas.microsoft.com/office/drawing/2014/main" id="{CC19B95F-DB21-28F7-ADE5-AFC819045C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196197" y="2676811"/>
                  <a:ext cx="285749" cy="60657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0" name="直線コネクタ 859">
                  <a:extLst>
                    <a:ext uri="{FF2B5EF4-FFF2-40B4-BE49-F238E27FC236}">
                      <a16:creationId xmlns:a16="http://schemas.microsoft.com/office/drawing/2014/main" id="{F475DEC3-A122-AB18-F535-41E8E3B086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39099" y="3281994"/>
                  <a:ext cx="357187" cy="75039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2" name="直線コネクタ 861">
                  <a:extLst>
                    <a:ext uri="{FF2B5EF4-FFF2-40B4-BE49-F238E27FC236}">
                      <a16:creationId xmlns:a16="http://schemas.microsoft.com/office/drawing/2014/main" id="{E63D27A1-0204-1D63-E323-962097458D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02833" y="4030071"/>
                  <a:ext cx="216000" cy="360666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3" name="直線コネクタ 862">
                  <a:extLst>
                    <a:ext uri="{FF2B5EF4-FFF2-40B4-BE49-F238E27FC236}">
                      <a16:creationId xmlns:a16="http://schemas.microsoft.com/office/drawing/2014/main" id="{8F1AA968-E08C-6486-1425-1E6742029E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19319" y="3281994"/>
                  <a:ext cx="357187" cy="75039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6" name="直線コネクタ 895">
                  <a:extLst>
                    <a:ext uri="{FF2B5EF4-FFF2-40B4-BE49-F238E27FC236}">
                      <a16:creationId xmlns:a16="http://schemas.microsoft.com/office/drawing/2014/main" id="{8F3F7EC5-8504-17ED-6DAC-7F457BAF7A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067126" y="2676811"/>
                  <a:ext cx="333375" cy="60657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7" name="直線コネクタ 896">
                  <a:extLst>
                    <a:ext uri="{FF2B5EF4-FFF2-40B4-BE49-F238E27FC236}">
                      <a16:creationId xmlns:a16="http://schemas.microsoft.com/office/drawing/2014/main" id="{8B1C47D9-91D5-6AE3-1678-EA39C443D8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622744" y="3281992"/>
                  <a:ext cx="409576" cy="750397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8" name="直線コネクタ 897">
                  <a:extLst>
                    <a:ext uri="{FF2B5EF4-FFF2-40B4-BE49-F238E27FC236}">
                      <a16:creationId xmlns:a16="http://schemas.microsoft.com/office/drawing/2014/main" id="{11A9871D-593A-84CE-4FFF-7A1EE62A56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390861" y="4030071"/>
                  <a:ext cx="196868" cy="360666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9" name="直線コネクタ 898">
                  <a:extLst>
                    <a:ext uri="{FF2B5EF4-FFF2-40B4-BE49-F238E27FC236}">
                      <a16:creationId xmlns:a16="http://schemas.microsoft.com/office/drawing/2014/main" id="{194883E8-5BFF-EB7B-4A04-9DD55CEA0F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92127" y="4949102"/>
                  <a:ext cx="285749" cy="593503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0" name="直線コネクタ 899">
                  <a:extLst>
                    <a:ext uri="{FF2B5EF4-FFF2-40B4-BE49-F238E27FC236}">
                      <a16:creationId xmlns:a16="http://schemas.microsoft.com/office/drawing/2014/main" id="{4438BA64-E464-CA97-8D08-D8D187871F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95954" y="5553390"/>
                  <a:ext cx="357187" cy="754619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1" name="直線コネクタ 900">
                  <a:extLst>
                    <a:ext uri="{FF2B5EF4-FFF2-40B4-BE49-F238E27FC236}">
                      <a16:creationId xmlns:a16="http://schemas.microsoft.com/office/drawing/2014/main" id="{E13300E5-C224-B114-E2C0-6538CBA6D4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81938" y="6317661"/>
                  <a:ext cx="216000" cy="36269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2" name="直線コネクタ 901">
                  <a:extLst>
                    <a:ext uri="{FF2B5EF4-FFF2-40B4-BE49-F238E27FC236}">
                      <a16:creationId xmlns:a16="http://schemas.microsoft.com/office/drawing/2014/main" id="{FD97586A-FA49-83F9-FD7C-BF74A189B3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146080" y="6317661"/>
                  <a:ext cx="196868" cy="36269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3" name="直線コネクタ 902">
                  <a:extLst>
                    <a:ext uri="{FF2B5EF4-FFF2-40B4-BE49-F238E27FC236}">
                      <a16:creationId xmlns:a16="http://schemas.microsoft.com/office/drawing/2014/main" id="{E46B2214-0111-0D08-3E31-D0E0B3B215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54263" y="4949102"/>
                  <a:ext cx="333375" cy="593503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直線コネクタ 903">
                  <a:extLst>
                    <a:ext uri="{FF2B5EF4-FFF2-40B4-BE49-F238E27FC236}">
                      <a16:creationId xmlns:a16="http://schemas.microsoft.com/office/drawing/2014/main" id="{0463D76C-82EE-BA82-4C0A-D1D3F6A895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387071" y="5553389"/>
                  <a:ext cx="409576" cy="754621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5" name="直線コネクタ 904">
                  <a:extLst>
                    <a:ext uri="{FF2B5EF4-FFF2-40B4-BE49-F238E27FC236}">
                      <a16:creationId xmlns:a16="http://schemas.microsoft.com/office/drawing/2014/main" id="{4F6A83F5-F749-22C9-4367-7FE9B91FAB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911539" y="4958626"/>
                  <a:ext cx="285749" cy="593503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9" name="直線コネクタ 908">
                  <a:extLst>
                    <a:ext uri="{FF2B5EF4-FFF2-40B4-BE49-F238E27FC236}">
                      <a16:creationId xmlns:a16="http://schemas.microsoft.com/office/drawing/2014/main" id="{D36D788C-C571-CB58-C8FF-17F3312633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25864" y="5553390"/>
                  <a:ext cx="357187" cy="754619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0" name="直線コネクタ 909">
                  <a:extLst>
                    <a:ext uri="{FF2B5EF4-FFF2-40B4-BE49-F238E27FC236}">
                      <a16:creationId xmlns:a16="http://schemas.microsoft.com/office/drawing/2014/main" id="{F165B2B5-2567-A53C-8F68-235F1FE7C7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16385" y="6317661"/>
                  <a:ext cx="216000" cy="36269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1" name="直線コネクタ 910">
                  <a:extLst>
                    <a:ext uri="{FF2B5EF4-FFF2-40B4-BE49-F238E27FC236}">
                      <a16:creationId xmlns:a16="http://schemas.microsoft.com/office/drawing/2014/main" id="{2EB06DE6-AFC7-7EBE-AF3A-CCB5B3BA56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73299" y="6317661"/>
                  <a:ext cx="166989" cy="362695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2" name="直線コネクタ 911">
                  <a:extLst>
                    <a:ext uri="{FF2B5EF4-FFF2-40B4-BE49-F238E27FC236}">
                      <a16:creationId xmlns:a16="http://schemas.microsoft.com/office/drawing/2014/main" id="{8AC30720-F0A6-D1C9-501E-7590F720AD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397305" y="5553389"/>
                  <a:ext cx="360000" cy="754621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3" name="直線コネクタ 912">
                  <a:extLst>
                    <a:ext uri="{FF2B5EF4-FFF2-40B4-BE49-F238E27FC236}">
                      <a16:creationId xmlns:a16="http://schemas.microsoft.com/office/drawing/2014/main" id="{1657F901-CA2B-F69E-1DBD-FEB28C7391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759388" y="4958626"/>
                  <a:ext cx="333375" cy="593503"/>
                </a:xfrm>
                <a:prstGeom prst="line">
                  <a:avLst/>
                </a:prstGeom>
                <a:ln w="19050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4" name="直線コネクタ 913">
                  <a:extLst>
                    <a:ext uri="{FF2B5EF4-FFF2-40B4-BE49-F238E27FC236}">
                      <a16:creationId xmlns:a16="http://schemas.microsoft.com/office/drawing/2014/main" id="{DC5AE8B8-8755-2CB8-CD61-356D753EE6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053402" y="356936"/>
                  <a:ext cx="340658" cy="628261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5" name="直線コネクタ 914">
                  <a:extLst>
                    <a:ext uri="{FF2B5EF4-FFF2-40B4-BE49-F238E27FC236}">
                      <a16:creationId xmlns:a16="http://schemas.microsoft.com/office/drawing/2014/main" id="{C42342B5-9342-A91E-62AF-95F4A40A4A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599254" y="356936"/>
                  <a:ext cx="285749" cy="628261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6" name="直線コネクタ 915">
                  <a:extLst>
                    <a:ext uri="{FF2B5EF4-FFF2-40B4-BE49-F238E27FC236}">
                      <a16:creationId xmlns:a16="http://schemas.microsoft.com/office/drawing/2014/main" id="{B383637A-9231-A885-2D21-A8BE3FB216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46916" y="983794"/>
                  <a:ext cx="357187" cy="756771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7" name="直線コネクタ 916">
                  <a:extLst>
                    <a:ext uri="{FF2B5EF4-FFF2-40B4-BE49-F238E27FC236}">
                      <a16:creationId xmlns:a16="http://schemas.microsoft.com/office/drawing/2014/main" id="{95D30854-EC71-E60F-5869-05B71D3E3E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6249" y="1750586"/>
                  <a:ext cx="216000" cy="360000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8" name="直線コネクタ 917">
                  <a:extLst>
                    <a:ext uri="{FF2B5EF4-FFF2-40B4-BE49-F238E27FC236}">
                      <a16:creationId xmlns:a16="http://schemas.microsoft.com/office/drawing/2014/main" id="{AB2C52C5-9C41-F6CF-7442-13AC7300E8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812507" y="1750586"/>
                  <a:ext cx="196868" cy="360000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9" name="直線コネクタ 918">
                  <a:extLst>
                    <a:ext uri="{FF2B5EF4-FFF2-40B4-BE49-F238E27FC236}">
                      <a16:creationId xmlns:a16="http://schemas.microsoft.com/office/drawing/2014/main" id="{E68C528C-6496-F3AF-4908-FC42E34A14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034671" y="983792"/>
                  <a:ext cx="409576" cy="756773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0" name="直線コネクタ 919">
                  <a:extLst>
                    <a:ext uri="{FF2B5EF4-FFF2-40B4-BE49-F238E27FC236}">
                      <a16:creationId xmlns:a16="http://schemas.microsoft.com/office/drawing/2014/main" id="{682804A0-99B2-99CE-D82B-44340DCAD3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85203" y="356936"/>
                  <a:ext cx="333375" cy="628261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1" name="直線コネクタ 920">
                  <a:extLst>
                    <a:ext uri="{FF2B5EF4-FFF2-40B4-BE49-F238E27FC236}">
                      <a16:creationId xmlns:a16="http://schemas.microsoft.com/office/drawing/2014/main" id="{09CEEB5C-892A-0D82-DF44-5A03A9F0DE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528191" y="356936"/>
                  <a:ext cx="285749" cy="628261"/>
                </a:xfrm>
                <a:prstGeom prst="line">
                  <a:avLst/>
                </a:prstGeom>
                <a:ln w="15875">
                  <a:solidFill>
                    <a:srgbClr val="FF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9" name="正方形/長方形 758">
                <a:extLst>
                  <a:ext uri="{FF2B5EF4-FFF2-40B4-BE49-F238E27FC236}">
                    <a16:creationId xmlns:a16="http://schemas.microsoft.com/office/drawing/2014/main" id="{4EE7438A-9C93-16CF-5CF7-ACDA64C4F0F4}"/>
                  </a:ext>
                </a:extLst>
              </p:cNvPr>
              <p:cNvSpPr/>
              <p:nvPr/>
            </p:nvSpPr>
            <p:spPr>
              <a:xfrm>
                <a:off x="5482432" y="2647913"/>
                <a:ext cx="720000" cy="28800"/>
              </a:xfrm>
              <a:prstGeom prst="rect">
                <a:avLst/>
              </a:prstGeom>
              <a:noFill/>
              <a:ln w="6350">
                <a:solidFill>
                  <a:srgbClr val="FF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156" name="直線コネクタ 1155">
              <a:extLst>
                <a:ext uri="{FF2B5EF4-FFF2-40B4-BE49-F238E27FC236}">
                  <a16:creationId xmlns:a16="http://schemas.microsoft.com/office/drawing/2014/main" id="{90E0832E-9E2D-7CDC-E8FA-9072259AA460}"/>
                </a:ext>
              </a:extLst>
            </p:cNvPr>
            <p:cNvCxnSpPr>
              <a:cxnSpLocks/>
            </p:cNvCxnSpPr>
            <p:nvPr/>
          </p:nvCxnSpPr>
          <p:spPr>
            <a:xfrm>
              <a:off x="6223042" y="6116715"/>
              <a:ext cx="266330" cy="0"/>
            </a:xfrm>
            <a:prstGeom prst="line">
              <a:avLst/>
            </a:prstGeom>
            <a:ln w="22225" cmpd="sng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7" name="グループ化 1176">
            <a:extLst>
              <a:ext uri="{FF2B5EF4-FFF2-40B4-BE49-F238E27FC236}">
                <a16:creationId xmlns:a16="http://schemas.microsoft.com/office/drawing/2014/main" id="{32F859AD-678F-C155-B70B-455F79304B9C}"/>
              </a:ext>
            </a:extLst>
          </p:cNvPr>
          <p:cNvGrpSpPr/>
          <p:nvPr/>
        </p:nvGrpSpPr>
        <p:grpSpPr>
          <a:xfrm>
            <a:off x="569856" y="4953615"/>
            <a:ext cx="6018178" cy="1725245"/>
            <a:chOff x="569856" y="4953615"/>
            <a:chExt cx="6018178" cy="1725245"/>
          </a:xfrm>
        </p:grpSpPr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C1A5C428-541B-4C87-2D59-13DFBE22D7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0356" y="4953615"/>
              <a:ext cx="0" cy="1725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6DBA70CB-3EFF-0418-BE97-2AD6EF12BF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1622" y="4953615"/>
              <a:ext cx="0" cy="1725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CC1A5D20-04CB-5460-7330-9E97616A14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62887" y="4953615"/>
              <a:ext cx="0" cy="1725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6BE01BFD-C48E-CB1B-6AC1-5A413875E8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4153" y="4953615"/>
              <a:ext cx="0" cy="1725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D291CFF7-3BF5-AFC6-5AC4-647CA030B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418" y="4953615"/>
              <a:ext cx="0" cy="79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A8FAB9CD-E43C-E0CC-DB8E-FF123537C4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091" y="4953615"/>
              <a:ext cx="0" cy="1725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76" name="グループ化 1175">
              <a:extLst>
                <a:ext uri="{FF2B5EF4-FFF2-40B4-BE49-F238E27FC236}">
                  <a16:creationId xmlns:a16="http://schemas.microsoft.com/office/drawing/2014/main" id="{62AA14D4-7CB0-6EFF-2268-7CFDC69837E2}"/>
                </a:ext>
              </a:extLst>
            </p:cNvPr>
            <p:cNvGrpSpPr/>
            <p:nvPr/>
          </p:nvGrpSpPr>
          <p:grpSpPr>
            <a:xfrm>
              <a:off x="569856" y="4953615"/>
              <a:ext cx="6018178" cy="1725245"/>
              <a:chOff x="569856" y="4953615"/>
              <a:chExt cx="6018178" cy="1725245"/>
            </a:xfrm>
          </p:grpSpPr>
          <p:cxnSp>
            <p:nvCxnSpPr>
              <p:cNvPr id="355" name="直線コネクタ 354">
                <a:extLst>
                  <a:ext uri="{FF2B5EF4-FFF2-40B4-BE49-F238E27FC236}">
                    <a16:creationId xmlns:a16="http://schemas.microsoft.com/office/drawing/2014/main" id="{986DE863-4784-2E82-D7FD-1DAB08CF35B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6308009"/>
                <a:ext cx="525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直線コネクタ 355">
                <a:extLst>
                  <a:ext uri="{FF2B5EF4-FFF2-40B4-BE49-F238E27FC236}">
                    <a16:creationId xmlns:a16="http://schemas.microsoft.com/office/drawing/2014/main" id="{FC69AA1C-5A9C-7033-39FD-1163A73DF6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5883993"/>
                <a:ext cx="525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直線コネクタ 356">
                <a:extLst>
                  <a:ext uri="{FF2B5EF4-FFF2-40B4-BE49-F238E27FC236}">
                    <a16:creationId xmlns:a16="http://schemas.microsoft.com/office/drawing/2014/main" id="{C2D0EAA6-5A7A-3B59-8DFE-04D051E285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6052546"/>
                <a:ext cx="525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直線コネクタ 357">
                <a:extLst>
                  <a:ext uri="{FF2B5EF4-FFF2-40B4-BE49-F238E27FC236}">
                    <a16:creationId xmlns:a16="http://schemas.microsoft.com/office/drawing/2014/main" id="{E8BAE196-C892-DDF8-44FE-932830B4EF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5546081"/>
                <a:ext cx="59397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直線コネクタ 358">
                <a:extLst>
                  <a:ext uri="{FF2B5EF4-FFF2-40B4-BE49-F238E27FC236}">
                    <a16:creationId xmlns:a16="http://schemas.microsoft.com/office/drawing/2014/main" id="{8D507422-DA59-95C1-AA07-2EED3AE8D6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5225586"/>
                <a:ext cx="59397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直線コネクタ 359">
                <a:extLst>
                  <a:ext uri="{FF2B5EF4-FFF2-40B4-BE49-F238E27FC236}">
                    <a16:creationId xmlns:a16="http://schemas.microsoft.com/office/drawing/2014/main" id="{800F5232-71C3-579F-9521-16530D23E2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5394139"/>
                <a:ext cx="59397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直線コネクタ 360">
                <a:extLst>
                  <a:ext uri="{FF2B5EF4-FFF2-40B4-BE49-F238E27FC236}">
                    <a16:creationId xmlns:a16="http://schemas.microsoft.com/office/drawing/2014/main" id="{862A20AF-2396-8662-0E65-17B6AC0BFDB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6488002"/>
                <a:ext cx="525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直線コネクタ 361">
                <a:extLst>
                  <a:ext uri="{FF2B5EF4-FFF2-40B4-BE49-F238E27FC236}">
                    <a16:creationId xmlns:a16="http://schemas.microsoft.com/office/drawing/2014/main" id="{28D95EEA-3BDF-23E1-8D7B-95FE791A11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8239" y="5075796"/>
                <a:ext cx="59397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96945826-050A-957D-FDC9-21CBD6DC1E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8567" y="6678860"/>
                <a:ext cx="532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>
                <a:extLst>
                  <a:ext uri="{FF2B5EF4-FFF2-40B4-BE49-F238E27FC236}">
                    <a16:creationId xmlns:a16="http://schemas.microsoft.com/office/drawing/2014/main" id="{A4362378-EAA8-21E0-C0CA-0FF81C6DAC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9856" y="4953615"/>
                <a:ext cx="601200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9F8EE1B-CCC0-5E01-CE0B-9FF912255A94}"/>
              </a:ext>
            </a:extLst>
          </p:cNvPr>
          <p:cNvGrpSpPr/>
          <p:nvPr/>
        </p:nvGrpSpPr>
        <p:grpSpPr>
          <a:xfrm>
            <a:off x="-13342" y="-34753"/>
            <a:ext cx="9237241" cy="6927589"/>
            <a:chOff x="-13342" y="-34753"/>
            <a:chExt cx="9237241" cy="6927589"/>
          </a:xfrm>
        </p:grpSpPr>
        <p:cxnSp>
          <p:nvCxnSpPr>
            <p:cNvPr id="1163" name="直線コネクタ 1162">
              <a:extLst>
                <a:ext uri="{FF2B5EF4-FFF2-40B4-BE49-F238E27FC236}">
                  <a16:creationId xmlns:a16="http://schemas.microsoft.com/office/drawing/2014/main" id="{49DF4F81-33EF-D507-6B31-2EC9889F452C}"/>
                </a:ext>
              </a:extLst>
            </p:cNvPr>
            <p:cNvCxnSpPr>
              <a:cxnSpLocks/>
            </p:cNvCxnSpPr>
            <p:nvPr/>
          </p:nvCxnSpPr>
          <p:spPr>
            <a:xfrm>
              <a:off x="6223042" y="6558675"/>
              <a:ext cx="266330" cy="0"/>
            </a:xfrm>
            <a:prstGeom prst="line">
              <a:avLst/>
            </a:prstGeom>
            <a:ln w="22225" cmpd="sng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78" name="グループ化 1177">
              <a:extLst>
                <a:ext uri="{FF2B5EF4-FFF2-40B4-BE49-F238E27FC236}">
                  <a16:creationId xmlns:a16="http://schemas.microsoft.com/office/drawing/2014/main" id="{ECD52773-06A4-1331-0B9B-AD424F73F05F}"/>
                </a:ext>
              </a:extLst>
            </p:cNvPr>
            <p:cNvGrpSpPr/>
            <p:nvPr/>
          </p:nvGrpSpPr>
          <p:grpSpPr>
            <a:xfrm>
              <a:off x="-13342" y="-34753"/>
              <a:ext cx="9237241" cy="6927589"/>
              <a:chOff x="-13342" y="-34753"/>
              <a:chExt cx="9237241" cy="6927589"/>
            </a:xfrm>
          </p:grpSpPr>
          <p:cxnSp>
            <p:nvCxnSpPr>
              <p:cNvPr id="333" name="直線コネクタ 332">
                <a:extLst>
                  <a:ext uri="{FF2B5EF4-FFF2-40B4-BE49-F238E27FC236}">
                    <a16:creationId xmlns:a16="http://schemas.microsoft.com/office/drawing/2014/main" id="{1872192E-CD50-83AD-8B2E-B0B90B9A75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350" y="3283386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9" name="テキスト ボックス 448">
                <a:extLst>
                  <a:ext uri="{FF2B5EF4-FFF2-40B4-BE49-F238E27FC236}">
                    <a16:creationId xmlns:a16="http://schemas.microsoft.com/office/drawing/2014/main" id="{0F10B0A7-9BCD-12DE-7236-3B22E7B4B87C}"/>
                  </a:ext>
                </a:extLst>
              </p:cNvPr>
              <p:cNvSpPr txBox="1"/>
              <p:nvPr/>
            </p:nvSpPr>
            <p:spPr>
              <a:xfrm>
                <a:off x="2170790" y="1823216"/>
                <a:ext cx="296876" cy="339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C</a:t>
                </a:r>
                <a:endParaRPr kumimoji="1" lang="ja-JP" altLang="en-US" sz="1600" dirty="0"/>
              </a:p>
            </p:txBody>
          </p:sp>
          <p:grpSp>
            <p:nvGrpSpPr>
              <p:cNvPr id="78" name="グループ化 77">
                <a:extLst>
                  <a:ext uri="{FF2B5EF4-FFF2-40B4-BE49-F238E27FC236}">
                    <a16:creationId xmlns:a16="http://schemas.microsoft.com/office/drawing/2014/main" id="{45C2A701-054F-A934-A226-DEFC08945F39}"/>
                  </a:ext>
                </a:extLst>
              </p:cNvPr>
              <p:cNvGrpSpPr/>
              <p:nvPr/>
            </p:nvGrpSpPr>
            <p:grpSpPr>
              <a:xfrm flipV="1">
                <a:off x="553961" y="2677150"/>
                <a:ext cx="8363332" cy="1715590"/>
                <a:chOff x="394455" y="134112"/>
                <a:chExt cx="8366706" cy="2459736"/>
              </a:xfrm>
            </p:grpSpPr>
            <p:cxnSp>
              <p:nvCxnSpPr>
                <p:cNvPr id="79" name="直線コネクタ 78">
                  <a:extLst>
                    <a:ext uri="{FF2B5EF4-FFF2-40B4-BE49-F238E27FC236}">
                      <a16:creationId xmlns:a16="http://schemas.microsoft.com/office/drawing/2014/main" id="{C8AAF972-E79A-1401-D166-1E794F7695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05788" y="134112"/>
                  <a:ext cx="835537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コネクタ 79">
                  <a:extLst>
                    <a:ext uri="{FF2B5EF4-FFF2-40B4-BE49-F238E27FC236}">
                      <a16:creationId xmlns:a16="http://schemas.microsoft.com/office/drawing/2014/main" id="{119BEF75-65B1-E680-D621-7E82A2623E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44178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線コネクタ 80">
                  <a:extLst>
                    <a:ext uri="{FF2B5EF4-FFF2-40B4-BE49-F238E27FC236}">
                      <a16:creationId xmlns:a16="http://schemas.microsoft.com/office/drawing/2014/main" id="{40C5D01F-7467-30FC-B8C9-433F9AAD1E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5916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線コネクタ 81">
                  <a:extLst>
                    <a:ext uri="{FF2B5EF4-FFF2-40B4-BE49-F238E27FC236}">
                      <a16:creationId xmlns:a16="http://schemas.microsoft.com/office/drawing/2014/main" id="{E2E8755A-042F-8C7B-44B2-9C68283A26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87654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線コネクタ 82">
                  <a:extLst>
                    <a:ext uri="{FF2B5EF4-FFF2-40B4-BE49-F238E27FC236}">
                      <a16:creationId xmlns:a16="http://schemas.microsoft.com/office/drawing/2014/main" id="{444FF2C9-F4A6-144A-4732-F59CA21A12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59392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コネクタ 83">
                  <a:extLst>
                    <a:ext uri="{FF2B5EF4-FFF2-40B4-BE49-F238E27FC236}">
                      <a16:creationId xmlns:a16="http://schemas.microsoft.com/office/drawing/2014/main" id="{42C933D8-2B6A-AF7C-8920-6CAD496E36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31130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線コネクタ 84">
                  <a:extLst>
                    <a:ext uri="{FF2B5EF4-FFF2-40B4-BE49-F238E27FC236}">
                      <a16:creationId xmlns:a16="http://schemas.microsoft.com/office/drawing/2014/main" id="{0263BCB0-C929-FE1A-4871-A99C6E1BA6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02868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>
                  <a:extLst>
                    <a:ext uri="{FF2B5EF4-FFF2-40B4-BE49-F238E27FC236}">
                      <a16:creationId xmlns:a16="http://schemas.microsoft.com/office/drawing/2014/main" id="{EDECE195-A37A-EC45-38E2-6DE500549F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74608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線コネクタ 86">
                  <a:extLst>
                    <a:ext uri="{FF2B5EF4-FFF2-40B4-BE49-F238E27FC236}">
                      <a16:creationId xmlns:a16="http://schemas.microsoft.com/office/drawing/2014/main" id="{0E218AC0-539C-4A36-F0A7-3AEB611DBA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2440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線コネクタ 87">
                  <a:extLst>
                    <a:ext uri="{FF2B5EF4-FFF2-40B4-BE49-F238E27FC236}">
                      <a16:creationId xmlns:a16="http://schemas.microsoft.com/office/drawing/2014/main" id="{35906D00-A551-C1A8-A7BB-5DDA13F36C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4455" y="2593848"/>
                  <a:ext cx="835537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グループ化 44">
                <a:extLst>
                  <a:ext uri="{FF2B5EF4-FFF2-40B4-BE49-F238E27FC236}">
                    <a16:creationId xmlns:a16="http://schemas.microsoft.com/office/drawing/2014/main" id="{76BB1C94-06EE-743F-FF5D-BB8C4DEB9F58}"/>
                  </a:ext>
                </a:extLst>
              </p:cNvPr>
              <p:cNvGrpSpPr/>
              <p:nvPr/>
            </p:nvGrpSpPr>
            <p:grpSpPr>
              <a:xfrm flipV="1">
                <a:off x="628683" y="364312"/>
                <a:ext cx="8289141" cy="1730166"/>
                <a:chOff x="472440" y="134112"/>
                <a:chExt cx="8292487" cy="2459736"/>
              </a:xfrm>
            </p:grpSpPr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1E409882-C7C2-D7EE-FD40-DEF7FD2425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5488" y="134112"/>
                  <a:ext cx="828334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50B2544C-A4C0-F8E9-BB25-8A3105A8D8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44178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44697B1A-ECDE-7498-524C-FD0217DA0C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5916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1E0E3A47-B3D9-1CF5-9297-A91AE0FE48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87654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A0F16803-AEAA-0CF3-12FC-FB65DCE219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59392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99554F83-3D3E-68A7-3F86-98BA96846E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31130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4EF3FB8B-2AA1-F403-A253-8F0CD3917A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02868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D2AA9546-1BC8-91A3-B2EA-C23D9B22A2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74608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42285BA1-B9AA-552B-C9DE-2C1299E185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2440" y="134112"/>
                  <a:ext cx="0" cy="24597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B94E6C95-E999-E39B-F553-D085326C5C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1584" y="2593848"/>
                  <a:ext cx="828334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2" name="テキスト ボックス 521">
                <a:extLst>
                  <a:ext uri="{FF2B5EF4-FFF2-40B4-BE49-F238E27FC236}">
                    <a16:creationId xmlns:a16="http://schemas.microsoft.com/office/drawing/2014/main" id="{0D1E1C98-D5A1-85D3-8895-7DACA31B558E}"/>
                  </a:ext>
                </a:extLst>
              </p:cNvPr>
              <p:cNvSpPr txBox="1"/>
              <p:nvPr/>
            </p:nvSpPr>
            <p:spPr>
              <a:xfrm>
                <a:off x="4172310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C181995-1655-8995-84BD-FE03E7607ED0}"/>
                  </a:ext>
                </a:extLst>
              </p:cNvPr>
              <p:cNvSpPr txBox="1"/>
              <p:nvPr/>
            </p:nvSpPr>
            <p:spPr>
              <a:xfrm rot="17785382">
                <a:off x="4027305" y="374468"/>
                <a:ext cx="38183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200</a:t>
                </a:r>
                <a:endParaRPr kumimoji="1" lang="ja-JP" altLang="en-US" sz="1000" dirty="0"/>
              </a:p>
            </p:txBody>
          </p:sp>
          <p:sp>
            <p:nvSpPr>
              <p:cNvPr id="574" name="テキスト ボックス 573">
                <a:extLst>
                  <a:ext uri="{FF2B5EF4-FFF2-40B4-BE49-F238E27FC236}">
                    <a16:creationId xmlns:a16="http://schemas.microsoft.com/office/drawing/2014/main" id="{53A3A054-C7D5-7A87-3F75-076B710C61D1}"/>
                  </a:ext>
                </a:extLst>
              </p:cNvPr>
              <p:cNvSpPr txBox="1"/>
              <p:nvPr/>
            </p:nvSpPr>
            <p:spPr>
              <a:xfrm>
                <a:off x="1230702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5" name="テキスト ボックス 574">
                <a:extLst>
                  <a:ext uri="{FF2B5EF4-FFF2-40B4-BE49-F238E27FC236}">
                    <a16:creationId xmlns:a16="http://schemas.microsoft.com/office/drawing/2014/main" id="{4639665F-0F32-0E93-7578-496914F7034A}"/>
                  </a:ext>
                </a:extLst>
              </p:cNvPr>
              <p:cNvSpPr txBox="1"/>
              <p:nvPr/>
            </p:nvSpPr>
            <p:spPr>
              <a:xfrm>
                <a:off x="874142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7" name="テキスト ボックス 576">
                <a:extLst>
                  <a:ext uri="{FF2B5EF4-FFF2-40B4-BE49-F238E27FC236}">
                    <a16:creationId xmlns:a16="http://schemas.microsoft.com/office/drawing/2014/main" id="{CF5A2621-6787-CEDE-4C6E-D46210BF7F02}"/>
                  </a:ext>
                </a:extLst>
              </p:cNvPr>
              <p:cNvSpPr txBox="1"/>
              <p:nvPr/>
            </p:nvSpPr>
            <p:spPr>
              <a:xfrm>
                <a:off x="669985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127" name="テキスト ボックス 126">
                <a:extLst>
                  <a:ext uri="{FF2B5EF4-FFF2-40B4-BE49-F238E27FC236}">
                    <a16:creationId xmlns:a16="http://schemas.microsoft.com/office/drawing/2014/main" id="{73BD8839-B193-19CA-38FC-E31BBD9BB5DE}"/>
                  </a:ext>
                </a:extLst>
              </p:cNvPr>
              <p:cNvSpPr txBox="1"/>
              <p:nvPr/>
            </p:nvSpPr>
            <p:spPr>
              <a:xfrm>
                <a:off x="1692206" y="458048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AEE1E69E-E2F8-3FE5-14F1-65DA93996BD2}"/>
                  </a:ext>
                </a:extLst>
              </p:cNvPr>
              <p:cNvSpPr txBox="1"/>
              <p:nvPr/>
            </p:nvSpPr>
            <p:spPr>
              <a:xfrm>
                <a:off x="541040" y="458048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19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6" name="テキスト ボックス 575">
                <a:extLst>
                  <a:ext uri="{FF2B5EF4-FFF2-40B4-BE49-F238E27FC236}">
                    <a16:creationId xmlns:a16="http://schemas.microsoft.com/office/drawing/2014/main" id="{7D7B9953-96F6-545F-FCBE-9FF3D10366A0}"/>
                  </a:ext>
                </a:extLst>
              </p:cNvPr>
              <p:cNvSpPr txBox="1"/>
              <p:nvPr/>
            </p:nvSpPr>
            <p:spPr>
              <a:xfrm>
                <a:off x="1460746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8" name="テキスト ボックス 577">
                <a:extLst>
                  <a:ext uri="{FF2B5EF4-FFF2-40B4-BE49-F238E27FC236}">
                    <a16:creationId xmlns:a16="http://schemas.microsoft.com/office/drawing/2014/main" id="{95B50070-5E43-5527-75D9-8E82BBA9758D}"/>
                  </a:ext>
                </a:extLst>
              </p:cNvPr>
              <p:cNvSpPr txBox="1"/>
              <p:nvPr/>
            </p:nvSpPr>
            <p:spPr>
              <a:xfrm>
                <a:off x="2375140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9" name="テキスト ボックス 578">
                <a:extLst>
                  <a:ext uri="{FF2B5EF4-FFF2-40B4-BE49-F238E27FC236}">
                    <a16:creationId xmlns:a16="http://schemas.microsoft.com/office/drawing/2014/main" id="{ACD2325C-6F3A-591E-A69D-40876C3E0C9C}"/>
                  </a:ext>
                </a:extLst>
              </p:cNvPr>
              <p:cNvSpPr txBox="1"/>
              <p:nvPr/>
            </p:nvSpPr>
            <p:spPr>
              <a:xfrm>
                <a:off x="2018580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0" name="テキスト ボックス 579">
                <a:extLst>
                  <a:ext uri="{FF2B5EF4-FFF2-40B4-BE49-F238E27FC236}">
                    <a16:creationId xmlns:a16="http://schemas.microsoft.com/office/drawing/2014/main" id="{37F17CA8-5C3A-EC23-125F-D0D97E2A0D00}"/>
                  </a:ext>
                </a:extLst>
              </p:cNvPr>
              <p:cNvSpPr txBox="1"/>
              <p:nvPr/>
            </p:nvSpPr>
            <p:spPr>
              <a:xfrm>
                <a:off x="2605184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2" name="テキスト ボックス 581">
                <a:extLst>
                  <a:ext uri="{FF2B5EF4-FFF2-40B4-BE49-F238E27FC236}">
                    <a16:creationId xmlns:a16="http://schemas.microsoft.com/office/drawing/2014/main" id="{06ABEFCC-691E-1223-A1BB-38CF6A8FF3C7}"/>
                  </a:ext>
                </a:extLst>
              </p:cNvPr>
              <p:cNvSpPr txBox="1"/>
              <p:nvPr/>
            </p:nvSpPr>
            <p:spPr>
              <a:xfrm>
                <a:off x="3556958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3" name="テキスト ボックス 582">
                <a:extLst>
                  <a:ext uri="{FF2B5EF4-FFF2-40B4-BE49-F238E27FC236}">
                    <a16:creationId xmlns:a16="http://schemas.microsoft.com/office/drawing/2014/main" id="{AA9F8DD8-D460-7184-3BA9-4EF255D63839}"/>
                  </a:ext>
                </a:extLst>
              </p:cNvPr>
              <p:cNvSpPr txBox="1"/>
              <p:nvPr/>
            </p:nvSpPr>
            <p:spPr>
              <a:xfrm>
                <a:off x="3200398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4" name="テキスト ボックス 583">
                <a:extLst>
                  <a:ext uri="{FF2B5EF4-FFF2-40B4-BE49-F238E27FC236}">
                    <a16:creationId xmlns:a16="http://schemas.microsoft.com/office/drawing/2014/main" id="{38667971-581C-5F0B-556E-76586059772F}"/>
                  </a:ext>
                </a:extLst>
              </p:cNvPr>
              <p:cNvSpPr txBox="1"/>
              <p:nvPr/>
            </p:nvSpPr>
            <p:spPr>
              <a:xfrm>
                <a:off x="3787002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5" name="テキスト ボックス 584">
                <a:extLst>
                  <a:ext uri="{FF2B5EF4-FFF2-40B4-BE49-F238E27FC236}">
                    <a16:creationId xmlns:a16="http://schemas.microsoft.com/office/drawing/2014/main" id="{125B9794-2514-151E-3D05-8774498BF09F}"/>
                  </a:ext>
                </a:extLst>
              </p:cNvPr>
              <p:cNvSpPr txBox="1"/>
              <p:nvPr/>
            </p:nvSpPr>
            <p:spPr>
              <a:xfrm>
                <a:off x="2996241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6" name="テキスト ボックス 585">
                <a:extLst>
                  <a:ext uri="{FF2B5EF4-FFF2-40B4-BE49-F238E27FC236}">
                    <a16:creationId xmlns:a16="http://schemas.microsoft.com/office/drawing/2014/main" id="{A22512EB-8834-BCF6-62A4-E35A2B8FC8A7}"/>
                  </a:ext>
                </a:extLst>
              </p:cNvPr>
              <p:cNvSpPr txBox="1"/>
              <p:nvPr/>
            </p:nvSpPr>
            <p:spPr>
              <a:xfrm>
                <a:off x="4517365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7" name="テキスト ボックス 586">
                <a:extLst>
                  <a:ext uri="{FF2B5EF4-FFF2-40B4-BE49-F238E27FC236}">
                    <a16:creationId xmlns:a16="http://schemas.microsoft.com/office/drawing/2014/main" id="{FB92D9D9-7031-0CCA-4FDA-689921406117}"/>
                  </a:ext>
                </a:extLst>
              </p:cNvPr>
              <p:cNvSpPr txBox="1"/>
              <p:nvPr/>
            </p:nvSpPr>
            <p:spPr>
              <a:xfrm>
                <a:off x="4218314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8" name="テキスト ボックス 587">
                <a:extLst>
                  <a:ext uri="{FF2B5EF4-FFF2-40B4-BE49-F238E27FC236}">
                    <a16:creationId xmlns:a16="http://schemas.microsoft.com/office/drawing/2014/main" id="{FC02A9E2-C8F7-B4B8-55E7-AC50094CFA59}"/>
                  </a:ext>
                </a:extLst>
              </p:cNvPr>
              <p:cNvSpPr txBox="1"/>
              <p:nvPr/>
            </p:nvSpPr>
            <p:spPr>
              <a:xfrm>
                <a:off x="5315920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9" name="テキスト ボックス 588">
                <a:extLst>
                  <a:ext uri="{FF2B5EF4-FFF2-40B4-BE49-F238E27FC236}">
                    <a16:creationId xmlns:a16="http://schemas.microsoft.com/office/drawing/2014/main" id="{14B9A8D2-0161-C6BF-3FE9-940A0CAE32EA}"/>
                  </a:ext>
                </a:extLst>
              </p:cNvPr>
              <p:cNvSpPr txBox="1"/>
              <p:nvPr/>
            </p:nvSpPr>
            <p:spPr>
              <a:xfrm>
                <a:off x="5103959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59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91" name="テキスト ボックス 590">
                <a:extLst>
                  <a:ext uri="{FF2B5EF4-FFF2-40B4-BE49-F238E27FC236}">
                    <a16:creationId xmlns:a16="http://schemas.microsoft.com/office/drawing/2014/main" id="{0E94F23B-85A6-7F08-B3F9-8A2E1A475650}"/>
                  </a:ext>
                </a:extLst>
              </p:cNvPr>
              <p:cNvSpPr txBox="1"/>
              <p:nvPr/>
            </p:nvSpPr>
            <p:spPr>
              <a:xfrm>
                <a:off x="5957975" y="4748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1" name="テキスト ボックス 540">
                <a:extLst>
                  <a:ext uri="{FF2B5EF4-FFF2-40B4-BE49-F238E27FC236}">
                    <a16:creationId xmlns:a16="http://schemas.microsoft.com/office/drawing/2014/main" id="{291EBC70-8623-E428-6ED1-B17EC3D46679}"/>
                  </a:ext>
                </a:extLst>
              </p:cNvPr>
              <p:cNvSpPr txBox="1"/>
              <p:nvPr/>
            </p:nvSpPr>
            <p:spPr>
              <a:xfrm>
                <a:off x="6481313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7" name="テキスト ボックス 516">
                <a:extLst>
                  <a:ext uri="{FF2B5EF4-FFF2-40B4-BE49-F238E27FC236}">
                    <a16:creationId xmlns:a16="http://schemas.microsoft.com/office/drawing/2014/main" id="{1BDC200A-DB5C-C3B3-3089-054C16FB4D15}"/>
                  </a:ext>
                </a:extLst>
              </p:cNvPr>
              <p:cNvSpPr txBox="1"/>
              <p:nvPr/>
            </p:nvSpPr>
            <p:spPr>
              <a:xfrm>
                <a:off x="1958196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8" name="テキスト ボックス 517">
                <a:extLst>
                  <a:ext uri="{FF2B5EF4-FFF2-40B4-BE49-F238E27FC236}">
                    <a16:creationId xmlns:a16="http://schemas.microsoft.com/office/drawing/2014/main" id="{45CD2B16-2A34-5997-B3CE-BABE40329354}"/>
                  </a:ext>
                </a:extLst>
              </p:cNvPr>
              <p:cNvSpPr txBox="1"/>
              <p:nvPr/>
            </p:nvSpPr>
            <p:spPr>
              <a:xfrm>
                <a:off x="2464279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39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9" name="テキスト ボックス 518">
                <a:extLst>
                  <a:ext uri="{FF2B5EF4-FFF2-40B4-BE49-F238E27FC236}">
                    <a16:creationId xmlns:a16="http://schemas.microsoft.com/office/drawing/2014/main" id="{509DDA83-4259-EE20-58AA-724749D4DA44}"/>
                  </a:ext>
                </a:extLst>
              </p:cNvPr>
              <p:cNvSpPr txBox="1"/>
              <p:nvPr/>
            </p:nvSpPr>
            <p:spPr>
              <a:xfrm>
                <a:off x="2964611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0" name="テキスト ボックス 519">
                <a:extLst>
                  <a:ext uri="{FF2B5EF4-FFF2-40B4-BE49-F238E27FC236}">
                    <a16:creationId xmlns:a16="http://schemas.microsoft.com/office/drawing/2014/main" id="{2735AD6B-218B-B138-2963-78E90ACC8ABE}"/>
                  </a:ext>
                </a:extLst>
              </p:cNvPr>
              <p:cNvSpPr txBox="1"/>
              <p:nvPr/>
            </p:nvSpPr>
            <p:spPr>
              <a:xfrm>
                <a:off x="3499449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1" name="テキスト ボックス 520">
                <a:extLst>
                  <a:ext uri="{FF2B5EF4-FFF2-40B4-BE49-F238E27FC236}">
                    <a16:creationId xmlns:a16="http://schemas.microsoft.com/office/drawing/2014/main" id="{0A8E0265-9FA6-0A59-4697-721B36A8A0F7}"/>
                  </a:ext>
                </a:extLst>
              </p:cNvPr>
              <p:cNvSpPr txBox="1"/>
              <p:nvPr/>
            </p:nvSpPr>
            <p:spPr>
              <a:xfrm>
                <a:off x="3922143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3" name="テキスト ボックス 522">
                <a:extLst>
                  <a:ext uri="{FF2B5EF4-FFF2-40B4-BE49-F238E27FC236}">
                    <a16:creationId xmlns:a16="http://schemas.microsoft.com/office/drawing/2014/main" id="{AB03CC5A-C6EC-1AD2-3A46-052504768E51}"/>
                  </a:ext>
                </a:extLst>
              </p:cNvPr>
              <p:cNvSpPr txBox="1"/>
              <p:nvPr/>
            </p:nvSpPr>
            <p:spPr>
              <a:xfrm>
                <a:off x="4551872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4" name="テキスト ボックス 523">
                <a:extLst>
                  <a:ext uri="{FF2B5EF4-FFF2-40B4-BE49-F238E27FC236}">
                    <a16:creationId xmlns:a16="http://schemas.microsoft.com/office/drawing/2014/main" id="{7F9BC0ED-86ED-5407-FF07-C4EA0424D780}"/>
                  </a:ext>
                </a:extLst>
              </p:cNvPr>
              <p:cNvSpPr txBox="1"/>
              <p:nvPr/>
            </p:nvSpPr>
            <p:spPr>
              <a:xfrm>
                <a:off x="5009072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5" name="テキスト ボックス 524">
                <a:extLst>
                  <a:ext uri="{FF2B5EF4-FFF2-40B4-BE49-F238E27FC236}">
                    <a16:creationId xmlns:a16="http://schemas.microsoft.com/office/drawing/2014/main" id="{9303B789-6480-1AE2-82BF-8D2AC151F92C}"/>
                  </a:ext>
                </a:extLst>
              </p:cNvPr>
              <p:cNvSpPr txBox="1"/>
              <p:nvPr/>
            </p:nvSpPr>
            <p:spPr>
              <a:xfrm>
                <a:off x="5328249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6" name="テキスト ボックス 525">
                <a:extLst>
                  <a:ext uri="{FF2B5EF4-FFF2-40B4-BE49-F238E27FC236}">
                    <a16:creationId xmlns:a16="http://schemas.microsoft.com/office/drawing/2014/main" id="{34CA859F-98B5-9267-8588-D07F61E328C3}"/>
                  </a:ext>
                </a:extLst>
              </p:cNvPr>
              <p:cNvSpPr txBox="1"/>
              <p:nvPr/>
            </p:nvSpPr>
            <p:spPr>
              <a:xfrm>
                <a:off x="5863086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9" name="テキスト ボックス 528">
                <a:extLst>
                  <a:ext uri="{FF2B5EF4-FFF2-40B4-BE49-F238E27FC236}">
                    <a16:creationId xmlns:a16="http://schemas.microsoft.com/office/drawing/2014/main" id="{8DF6FFC4-4EDF-03FB-DF9D-DC06B9BDA657}"/>
                  </a:ext>
                </a:extLst>
              </p:cNvPr>
              <p:cNvSpPr txBox="1"/>
              <p:nvPr/>
            </p:nvSpPr>
            <p:spPr>
              <a:xfrm>
                <a:off x="2268747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0" name="テキスト ボックス 529">
                <a:extLst>
                  <a:ext uri="{FF2B5EF4-FFF2-40B4-BE49-F238E27FC236}">
                    <a16:creationId xmlns:a16="http://schemas.microsoft.com/office/drawing/2014/main" id="{53B64C1B-5F67-D150-6466-35C4467D95AB}"/>
                  </a:ext>
                </a:extLst>
              </p:cNvPr>
              <p:cNvSpPr txBox="1"/>
              <p:nvPr/>
            </p:nvSpPr>
            <p:spPr>
              <a:xfrm>
                <a:off x="2794958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1" name="テキスト ボックス 530">
                <a:extLst>
                  <a:ext uri="{FF2B5EF4-FFF2-40B4-BE49-F238E27FC236}">
                    <a16:creationId xmlns:a16="http://schemas.microsoft.com/office/drawing/2014/main" id="{AB27BB40-04C8-B45F-224F-0D8E663C7309}"/>
                  </a:ext>
                </a:extLst>
              </p:cNvPr>
              <p:cNvSpPr txBox="1"/>
              <p:nvPr/>
            </p:nvSpPr>
            <p:spPr>
              <a:xfrm>
                <a:off x="3214777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2" name="テキスト ボックス 531">
                <a:extLst>
                  <a:ext uri="{FF2B5EF4-FFF2-40B4-BE49-F238E27FC236}">
                    <a16:creationId xmlns:a16="http://schemas.microsoft.com/office/drawing/2014/main" id="{6E88D2D9-FF94-7313-5320-3048FDA7420F}"/>
                  </a:ext>
                </a:extLst>
              </p:cNvPr>
              <p:cNvSpPr txBox="1"/>
              <p:nvPr/>
            </p:nvSpPr>
            <p:spPr>
              <a:xfrm>
                <a:off x="3749615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3" name="テキスト ボックス 532">
                <a:extLst>
                  <a:ext uri="{FF2B5EF4-FFF2-40B4-BE49-F238E27FC236}">
                    <a16:creationId xmlns:a16="http://schemas.microsoft.com/office/drawing/2014/main" id="{5A7B6E14-1D4B-81CD-A185-A7A48B2C67F6}"/>
                  </a:ext>
                </a:extLst>
              </p:cNvPr>
              <p:cNvSpPr txBox="1"/>
              <p:nvPr/>
            </p:nvSpPr>
            <p:spPr>
              <a:xfrm>
                <a:off x="4327585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4" name="テキスト ボックス 533">
                <a:extLst>
                  <a:ext uri="{FF2B5EF4-FFF2-40B4-BE49-F238E27FC236}">
                    <a16:creationId xmlns:a16="http://schemas.microsoft.com/office/drawing/2014/main" id="{6863D4A4-B07D-E482-54FB-88074BF0DBF0}"/>
                  </a:ext>
                </a:extLst>
              </p:cNvPr>
              <p:cNvSpPr txBox="1"/>
              <p:nvPr/>
            </p:nvSpPr>
            <p:spPr>
              <a:xfrm>
                <a:off x="4853795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5" name="テキスト ボックス 534">
                <a:extLst>
                  <a:ext uri="{FF2B5EF4-FFF2-40B4-BE49-F238E27FC236}">
                    <a16:creationId xmlns:a16="http://schemas.microsoft.com/office/drawing/2014/main" id="{03FAA2E5-D6DD-B648-EB03-3D7F9579E547}"/>
                  </a:ext>
                </a:extLst>
              </p:cNvPr>
              <p:cNvSpPr txBox="1"/>
              <p:nvPr/>
            </p:nvSpPr>
            <p:spPr>
              <a:xfrm>
                <a:off x="5190226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6" name="テキスト ボックス 535">
                <a:extLst>
                  <a:ext uri="{FF2B5EF4-FFF2-40B4-BE49-F238E27FC236}">
                    <a16:creationId xmlns:a16="http://schemas.microsoft.com/office/drawing/2014/main" id="{25931DC7-35FC-13BB-0641-A7E1D9104041}"/>
                  </a:ext>
                </a:extLst>
              </p:cNvPr>
              <p:cNvSpPr txBox="1"/>
              <p:nvPr/>
            </p:nvSpPr>
            <p:spPr>
              <a:xfrm>
                <a:off x="5506526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7" name="テキスト ボックス 536">
                <a:extLst>
                  <a:ext uri="{FF2B5EF4-FFF2-40B4-BE49-F238E27FC236}">
                    <a16:creationId xmlns:a16="http://schemas.microsoft.com/office/drawing/2014/main" id="{15A0DEFD-EF68-F232-1E1C-2675D6465E86}"/>
                  </a:ext>
                </a:extLst>
              </p:cNvPr>
              <p:cNvSpPr txBox="1"/>
              <p:nvPr/>
            </p:nvSpPr>
            <p:spPr>
              <a:xfrm>
                <a:off x="6136260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8" name="テキスト ボックス 537">
                <a:extLst>
                  <a:ext uri="{FF2B5EF4-FFF2-40B4-BE49-F238E27FC236}">
                    <a16:creationId xmlns:a16="http://schemas.microsoft.com/office/drawing/2014/main" id="{FE2BF670-2718-BA02-08CE-E515334A9205}"/>
                  </a:ext>
                </a:extLst>
              </p:cNvPr>
              <p:cNvSpPr txBox="1"/>
              <p:nvPr/>
            </p:nvSpPr>
            <p:spPr>
              <a:xfrm>
                <a:off x="7042030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39" name="テキスト ボックス 538">
                <a:extLst>
                  <a:ext uri="{FF2B5EF4-FFF2-40B4-BE49-F238E27FC236}">
                    <a16:creationId xmlns:a16="http://schemas.microsoft.com/office/drawing/2014/main" id="{0BA55BB6-4A33-FBBF-8BEC-34413ECA571B}"/>
                  </a:ext>
                </a:extLst>
              </p:cNvPr>
              <p:cNvSpPr txBox="1"/>
              <p:nvPr/>
            </p:nvSpPr>
            <p:spPr>
              <a:xfrm>
                <a:off x="6685470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0" name="テキスト ボックス 539">
                <a:extLst>
                  <a:ext uri="{FF2B5EF4-FFF2-40B4-BE49-F238E27FC236}">
                    <a16:creationId xmlns:a16="http://schemas.microsoft.com/office/drawing/2014/main" id="{1B3541D5-4677-60F5-F6D4-4F1240629FE9}"/>
                  </a:ext>
                </a:extLst>
              </p:cNvPr>
              <p:cNvSpPr txBox="1"/>
              <p:nvPr/>
            </p:nvSpPr>
            <p:spPr>
              <a:xfrm>
                <a:off x="7297952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2" name="テキスト ボックス 541">
                <a:extLst>
                  <a:ext uri="{FF2B5EF4-FFF2-40B4-BE49-F238E27FC236}">
                    <a16:creationId xmlns:a16="http://schemas.microsoft.com/office/drawing/2014/main" id="{EC7C2244-B917-B521-A824-D8F3F7E63632}"/>
                  </a:ext>
                </a:extLst>
              </p:cNvPr>
              <p:cNvSpPr txBox="1"/>
              <p:nvPr/>
            </p:nvSpPr>
            <p:spPr>
              <a:xfrm>
                <a:off x="8186468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3" name="テキスト ボックス 542">
                <a:extLst>
                  <a:ext uri="{FF2B5EF4-FFF2-40B4-BE49-F238E27FC236}">
                    <a16:creationId xmlns:a16="http://schemas.microsoft.com/office/drawing/2014/main" id="{13D49ACD-D460-3D1A-4491-A321493D00DA}"/>
                  </a:ext>
                </a:extLst>
              </p:cNvPr>
              <p:cNvSpPr txBox="1"/>
              <p:nvPr/>
            </p:nvSpPr>
            <p:spPr>
              <a:xfrm>
                <a:off x="7829908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4" name="テキスト ボックス 543">
                <a:extLst>
                  <a:ext uri="{FF2B5EF4-FFF2-40B4-BE49-F238E27FC236}">
                    <a16:creationId xmlns:a16="http://schemas.microsoft.com/office/drawing/2014/main" id="{AAFD42C5-055E-E15E-B152-0D789EE2DBDA}"/>
                  </a:ext>
                </a:extLst>
              </p:cNvPr>
              <p:cNvSpPr txBox="1"/>
              <p:nvPr/>
            </p:nvSpPr>
            <p:spPr>
              <a:xfrm>
                <a:off x="8442390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5" name="テキスト ボックス 544">
                <a:extLst>
                  <a:ext uri="{FF2B5EF4-FFF2-40B4-BE49-F238E27FC236}">
                    <a16:creationId xmlns:a16="http://schemas.microsoft.com/office/drawing/2014/main" id="{FA1479BF-985C-EE69-AB22-1B2A0AF75FE4}"/>
                  </a:ext>
                </a:extLst>
              </p:cNvPr>
              <p:cNvSpPr txBox="1"/>
              <p:nvPr/>
            </p:nvSpPr>
            <p:spPr>
              <a:xfrm>
                <a:off x="7625751" y="12610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6" name="テキスト ボックス 545">
                <a:extLst>
                  <a:ext uri="{FF2B5EF4-FFF2-40B4-BE49-F238E27FC236}">
                    <a16:creationId xmlns:a16="http://schemas.microsoft.com/office/drawing/2014/main" id="{D8C375D0-A164-CCDC-95AF-098841D70AD1}"/>
                  </a:ext>
                </a:extLst>
              </p:cNvPr>
              <p:cNvSpPr txBox="1"/>
              <p:nvPr/>
            </p:nvSpPr>
            <p:spPr>
              <a:xfrm>
                <a:off x="1207698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7" name="テキスト ボックス 546">
                <a:extLst>
                  <a:ext uri="{FF2B5EF4-FFF2-40B4-BE49-F238E27FC236}">
                    <a16:creationId xmlns:a16="http://schemas.microsoft.com/office/drawing/2014/main" id="{B213348A-7896-1BA1-5F1B-9A3A44CAAEFF}"/>
                  </a:ext>
                </a:extLst>
              </p:cNvPr>
              <p:cNvSpPr txBox="1"/>
              <p:nvPr/>
            </p:nvSpPr>
            <p:spPr>
              <a:xfrm>
                <a:off x="851138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8" name="テキスト ボックス 547">
                <a:extLst>
                  <a:ext uri="{FF2B5EF4-FFF2-40B4-BE49-F238E27FC236}">
                    <a16:creationId xmlns:a16="http://schemas.microsoft.com/office/drawing/2014/main" id="{CFEFCAD7-37EB-21A8-7DD3-414452C0F9C1}"/>
                  </a:ext>
                </a:extLst>
              </p:cNvPr>
              <p:cNvSpPr txBox="1"/>
              <p:nvPr/>
            </p:nvSpPr>
            <p:spPr>
              <a:xfrm>
                <a:off x="1463620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49" name="テキスト ボックス 548">
                <a:extLst>
                  <a:ext uri="{FF2B5EF4-FFF2-40B4-BE49-F238E27FC236}">
                    <a16:creationId xmlns:a16="http://schemas.microsoft.com/office/drawing/2014/main" id="{0B45943D-59FB-1D16-89B1-DE512D9778B3}"/>
                  </a:ext>
                </a:extLst>
              </p:cNvPr>
              <p:cNvSpPr txBox="1"/>
              <p:nvPr/>
            </p:nvSpPr>
            <p:spPr>
              <a:xfrm>
                <a:off x="646981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0" name="テキスト ボックス 549">
                <a:extLst>
                  <a:ext uri="{FF2B5EF4-FFF2-40B4-BE49-F238E27FC236}">
                    <a16:creationId xmlns:a16="http://schemas.microsoft.com/office/drawing/2014/main" id="{CB106C4C-BEB8-4634-4B91-264FD9504EED}"/>
                  </a:ext>
                </a:extLst>
              </p:cNvPr>
              <p:cNvSpPr txBox="1"/>
              <p:nvPr/>
            </p:nvSpPr>
            <p:spPr>
              <a:xfrm>
                <a:off x="2435857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1" name="テキスト ボックス 550">
                <a:extLst>
                  <a:ext uri="{FF2B5EF4-FFF2-40B4-BE49-F238E27FC236}">
                    <a16:creationId xmlns:a16="http://schemas.microsoft.com/office/drawing/2014/main" id="{641D7F96-7A79-E6B4-14DA-8863E6209534}"/>
                  </a:ext>
                </a:extLst>
              </p:cNvPr>
              <p:cNvSpPr txBox="1"/>
              <p:nvPr/>
            </p:nvSpPr>
            <p:spPr>
              <a:xfrm>
                <a:off x="1947448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2" name="テキスト ボックス 551">
                <a:extLst>
                  <a:ext uri="{FF2B5EF4-FFF2-40B4-BE49-F238E27FC236}">
                    <a16:creationId xmlns:a16="http://schemas.microsoft.com/office/drawing/2014/main" id="{D4A4192F-3762-EFA8-AC72-92685A43C78C}"/>
                  </a:ext>
                </a:extLst>
              </p:cNvPr>
              <p:cNvSpPr txBox="1"/>
              <p:nvPr/>
            </p:nvSpPr>
            <p:spPr>
              <a:xfrm>
                <a:off x="2608058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3" name="テキスト ボックス 552">
                <a:extLst>
                  <a:ext uri="{FF2B5EF4-FFF2-40B4-BE49-F238E27FC236}">
                    <a16:creationId xmlns:a16="http://schemas.microsoft.com/office/drawing/2014/main" id="{2377130C-4253-C455-FFEE-BBFEBCDDE9BA}"/>
                  </a:ext>
                </a:extLst>
              </p:cNvPr>
              <p:cNvSpPr txBox="1"/>
              <p:nvPr/>
            </p:nvSpPr>
            <p:spPr>
              <a:xfrm>
                <a:off x="1791419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4" name="テキスト ボックス 553">
                <a:extLst>
                  <a:ext uri="{FF2B5EF4-FFF2-40B4-BE49-F238E27FC236}">
                    <a16:creationId xmlns:a16="http://schemas.microsoft.com/office/drawing/2014/main" id="{CE4D1BD9-0136-3306-8C8E-4DFD26E14057}"/>
                  </a:ext>
                </a:extLst>
              </p:cNvPr>
              <p:cNvSpPr txBox="1"/>
              <p:nvPr/>
            </p:nvSpPr>
            <p:spPr>
              <a:xfrm>
                <a:off x="3533954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5" name="テキスト ボックス 554">
                <a:extLst>
                  <a:ext uri="{FF2B5EF4-FFF2-40B4-BE49-F238E27FC236}">
                    <a16:creationId xmlns:a16="http://schemas.microsoft.com/office/drawing/2014/main" id="{CDA82A04-2399-CC07-21B7-BDB1F63EA787}"/>
                  </a:ext>
                </a:extLst>
              </p:cNvPr>
              <p:cNvSpPr txBox="1"/>
              <p:nvPr/>
            </p:nvSpPr>
            <p:spPr>
              <a:xfrm>
                <a:off x="3177394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6" name="テキスト ボックス 555">
                <a:extLst>
                  <a:ext uri="{FF2B5EF4-FFF2-40B4-BE49-F238E27FC236}">
                    <a16:creationId xmlns:a16="http://schemas.microsoft.com/office/drawing/2014/main" id="{96C6328B-9D41-F2CC-C5F2-92900629F7C8}"/>
                  </a:ext>
                </a:extLst>
              </p:cNvPr>
              <p:cNvSpPr txBox="1"/>
              <p:nvPr/>
            </p:nvSpPr>
            <p:spPr>
              <a:xfrm>
                <a:off x="3789876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7" name="テキスト ボックス 556">
                <a:extLst>
                  <a:ext uri="{FF2B5EF4-FFF2-40B4-BE49-F238E27FC236}">
                    <a16:creationId xmlns:a16="http://schemas.microsoft.com/office/drawing/2014/main" id="{5436B2E6-8FF0-00BF-BB5F-EDE5C91220AD}"/>
                  </a:ext>
                </a:extLst>
              </p:cNvPr>
              <p:cNvSpPr txBox="1"/>
              <p:nvPr/>
            </p:nvSpPr>
            <p:spPr>
              <a:xfrm>
                <a:off x="2973237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8" name="テキスト ボックス 557">
                <a:extLst>
                  <a:ext uri="{FF2B5EF4-FFF2-40B4-BE49-F238E27FC236}">
                    <a16:creationId xmlns:a16="http://schemas.microsoft.com/office/drawing/2014/main" id="{BADD656C-137B-A08A-3418-6D1BD432B233}"/>
                  </a:ext>
                </a:extLst>
              </p:cNvPr>
              <p:cNvSpPr txBox="1"/>
              <p:nvPr/>
            </p:nvSpPr>
            <p:spPr>
              <a:xfrm>
                <a:off x="4678392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59" name="テキスト ボックス 558">
                <a:extLst>
                  <a:ext uri="{FF2B5EF4-FFF2-40B4-BE49-F238E27FC236}">
                    <a16:creationId xmlns:a16="http://schemas.microsoft.com/office/drawing/2014/main" id="{C9A61983-5748-4818-0592-A500698D8650}"/>
                  </a:ext>
                </a:extLst>
              </p:cNvPr>
              <p:cNvSpPr txBox="1"/>
              <p:nvPr/>
            </p:nvSpPr>
            <p:spPr>
              <a:xfrm>
                <a:off x="4321832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0" name="テキスト ボックス 559">
                <a:extLst>
                  <a:ext uri="{FF2B5EF4-FFF2-40B4-BE49-F238E27FC236}">
                    <a16:creationId xmlns:a16="http://schemas.microsoft.com/office/drawing/2014/main" id="{9F8A32C9-505C-C008-D64B-F40DEDB714C8}"/>
                  </a:ext>
                </a:extLst>
              </p:cNvPr>
              <p:cNvSpPr txBox="1"/>
              <p:nvPr/>
            </p:nvSpPr>
            <p:spPr>
              <a:xfrm>
                <a:off x="4934314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1" name="テキスト ボックス 560">
                <a:extLst>
                  <a:ext uri="{FF2B5EF4-FFF2-40B4-BE49-F238E27FC236}">
                    <a16:creationId xmlns:a16="http://schemas.microsoft.com/office/drawing/2014/main" id="{04ABF858-9D68-3C71-3DB1-C4DCE3AD31F5}"/>
                  </a:ext>
                </a:extLst>
              </p:cNvPr>
              <p:cNvSpPr txBox="1"/>
              <p:nvPr/>
            </p:nvSpPr>
            <p:spPr>
              <a:xfrm>
                <a:off x="4117675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2" name="テキスト ボックス 561">
                <a:extLst>
                  <a:ext uri="{FF2B5EF4-FFF2-40B4-BE49-F238E27FC236}">
                    <a16:creationId xmlns:a16="http://schemas.microsoft.com/office/drawing/2014/main" id="{D0F9573E-871A-7FE9-3317-1DAADB78034F}"/>
                  </a:ext>
                </a:extLst>
              </p:cNvPr>
              <p:cNvSpPr txBox="1"/>
              <p:nvPr/>
            </p:nvSpPr>
            <p:spPr>
              <a:xfrm>
                <a:off x="5897582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3" name="テキスト ボックス 562">
                <a:extLst>
                  <a:ext uri="{FF2B5EF4-FFF2-40B4-BE49-F238E27FC236}">
                    <a16:creationId xmlns:a16="http://schemas.microsoft.com/office/drawing/2014/main" id="{7113F3E6-454A-7C25-8D18-15695236A063}"/>
                  </a:ext>
                </a:extLst>
              </p:cNvPr>
              <p:cNvSpPr txBox="1"/>
              <p:nvPr/>
            </p:nvSpPr>
            <p:spPr>
              <a:xfrm>
                <a:off x="5541022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4" name="テキスト ボックス 563">
                <a:extLst>
                  <a:ext uri="{FF2B5EF4-FFF2-40B4-BE49-F238E27FC236}">
                    <a16:creationId xmlns:a16="http://schemas.microsoft.com/office/drawing/2014/main" id="{8C8953A3-B4F1-FD89-6654-BDF1E807B354}"/>
                  </a:ext>
                </a:extLst>
              </p:cNvPr>
              <p:cNvSpPr txBox="1"/>
              <p:nvPr/>
            </p:nvSpPr>
            <p:spPr>
              <a:xfrm>
                <a:off x="6153504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5" name="テキスト ボックス 564">
                <a:extLst>
                  <a:ext uri="{FF2B5EF4-FFF2-40B4-BE49-F238E27FC236}">
                    <a16:creationId xmlns:a16="http://schemas.microsoft.com/office/drawing/2014/main" id="{D2156EBA-BA25-6763-1F22-541FEF32E77A}"/>
                  </a:ext>
                </a:extLst>
              </p:cNvPr>
              <p:cNvSpPr txBox="1"/>
              <p:nvPr/>
            </p:nvSpPr>
            <p:spPr>
              <a:xfrm>
                <a:off x="5336865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6" name="テキスト ボックス 565">
                <a:extLst>
                  <a:ext uri="{FF2B5EF4-FFF2-40B4-BE49-F238E27FC236}">
                    <a16:creationId xmlns:a16="http://schemas.microsoft.com/office/drawing/2014/main" id="{70172727-9053-88E5-11BB-1C06B7DE1E22}"/>
                  </a:ext>
                </a:extLst>
              </p:cNvPr>
              <p:cNvSpPr txBox="1"/>
              <p:nvPr/>
            </p:nvSpPr>
            <p:spPr>
              <a:xfrm>
                <a:off x="7042020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7" name="テキスト ボックス 566">
                <a:extLst>
                  <a:ext uri="{FF2B5EF4-FFF2-40B4-BE49-F238E27FC236}">
                    <a16:creationId xmlns:a16="http://schemas.microsoft.com/office/drawing/2014/main" id="{6D471A1E-422C-9F5E-A2AF-C6F99FDF5EC0}"/>
                  </a:ext>
                </a:extLst>
              </p:cNvPr>
              <p:cNvSpPr txBox="1"/>
              <p:nvPr/>
            </p:nvSpPr>
            <p:spPr>
              <a:xfrm>
                <a:off x="6685460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8" name="テキスト ボックス 567">
                <a:extLst>
                  <a:ext uri="{FF2B5EF4-FFF2-40B4-BE49-F238E27FC236}">
                    <a16:creationId xmlns:a16="http://schemas.microsoft.com/office/drawing/2014/main" id="{3A934895-55F3-C9E5-6F7C-60541C9D28FC}"/>
                  </a:ext>
                </a:extLst>
              </p:cNvPr>
              <p:cNvSpPr txBox="1"/>
              <p:nvPr/>
            </p:nvSpPr>
            <p:spPr>
              <a:xfrm>
                <a:off x="7297942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69" name="テキスト ボックス 568">
                <a:extLst>
                  <a:ext uri="{FF2B5EF4-FFF2-40B4-BE49-F238E27FC236}">
                    <a16:creationId xmlns:a16="http://schemas.microsoft.com/office/drawing/2014/main" id="{19F09EA3-642F-9B93-AC55-1F1B80DB6395}"/>
                  </a:ext>
                </a:extLst>
              </p:cNvPr>
              <p:cNvSpPr txBox="1"/>
              <p:nvPr/>
            </p:nvSpPr>
            <p:spPr>
              <a:xfrm>
                <a:off x="6481303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0" name="テキスト ボックス 569">
                <a:extLst>
                  <a:ext uri="{FF2B5EF4-FFF2-40B4-BE49-F238E27FC236}">
                    <a16:creationId xmlns:a16="http://schemas.microsoft.com/office/drawing/2014/main" id="{196E9057-2719-F643-D7E8-7CD6FE80BCED}"/>
                  </a:ext>
                </a:extLst>
              </p:cNvPr>
              <p:cNvSpPr txBox="1"/>
              <p:nvPr/>
            </p:nvSpPr>
            <p:spPr>
              <a:xfrm>
                <a:off x="8203708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1" name="テキスト ボックス 570">
                <a:extLst>
                  <a:ext uri="{FF2B5EF4-FFF2-40B4-BE49-F238E27FC236}">
                    <a16:creationId xmlns:a16="http://schemas.microsoft.com/office/drawing/2014/main" id="{2A3823E9-B28B-8986-9D74-A16358E5ED58}"/>
                  </a:ext>
                </a:extLst>
              </p:cNvPr>
              <p:cNvSpPr txBox="1"/>
              <p:nvPr/>
            </p:nvSpPr>
            <p:spPr>
              <a:xfrm>
                <a:off x="7847148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2" name="テキスト ボックス 571">
                <a:extLst>
                  <a:ext uri="{FF2B5EF4-FFF2-40B4-BE49-F238E27FC236}">
                    <a16:creationId xmlns:a16="http://schemas.microsoft.com/office/drawing/2014/main" id="{36AE4730-0035-D1C8-0820-028AD8441634}"/>
                  </a:ext>
                </a:extLst>
              </p:cNvPr>
              <p:cNvSpPr txBox="1"/>
              <p:nvPr/>
            </p:nvSpPr>
            <p:spPr>
              <a:xfrm>
                <a:off x="8459630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73" name="テキスト ボックス 572">
                <a:extLst>
                  <a:ext uri="{FF2B5EF4-FFF2-40B4-BE49-F238E27FC236}">
                    <a16:creationId xmlns:a16="http://schemas.microsoft.com/office/drawing/2014/main" id="{9CE2D0EC-9D04-B006-6482-45E5046A7C6D}"/>
                  </a:ext>
                </a:extLst>
              </p:cNvPr>
              <p:cNvSpPr txBox="1"/>
              <p:nvPr/>
            </p:nvSpPr>
            <p:spPr>
              <a:xfrm>
                <a:off x="7642991" y="244143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8" name="テキスト ボックス 347">
                <a:extLst>
                  <a:ext uri="{FF2B5EF4-FFF2-40B4-BE49-F238E27FC236}">
                    <a16:creationId xmlns:a16="http://schemas.microsoft.com/office/drawing/2014/main" id="{F14803D7-1968-A1FB-EB21-3B364D2F47BC}"/>
                  </a:ext>
                </a:extLst>
              </p:cNvPr>
              <p:cNvSpPr txBox="1"/>
              <p:nvPr/>
            </p:nvSpPr>
            <p:spPr>
              <a:xfrm>
                <a:off x="1193216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9" name="テキスト ボックス 348">
                <a:extLst>
                  <a:ext uri="{FF2B5EF4-FFF2-40B4-BE49-F238E27FC236}">
                    <a16:creationId xmlns:a16="http://schemas.microsoft.com/office/drawing/2014/main" id="{48A408A3-7228-593A-36F0-F19B295E66F0}"/>
                  </a:ext>
                </a:extLst>
              </p:cNvPr>
              <p:cNvSpPr txBox="1"/>
              <p:nvPr/>
            </p:nvSpPr>
            <p:spPr>
              <a:xfrm>
                <a:off x="177488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50" name="テキスト ボックス 349">
                <a:extLst>
                  <a:ext uri="{FF2B5EF4-FFF2-40B4-BE49-F238E27FC236}">
                    <a16:creationId xmlns:a16="http://schemas.microsoft.com/office/drawing/2014/main" id="{59EAC6A7-8E3A-71F5-638B-6A5BFC217327}"/>
                  </a:ext>
                </a:extLst>
              </p:cNvPr>
              <p:cNvSpPr txBox="1"/>
              <p:nvPr/>
            </p:nvSpPr>
            <p:spPr>
              <a:xfrm>
                <a:off x="2356546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51" name="テキスト ボックス 350">
                <a:extLst>
                  <a:ext uri="{FF2B5EF4-FFF2-40B4-BE49-F238E27FC236}">
                    <a16:creationId xmlns:a16="http://schemas.microsoft.com/office/drawing/2014/main" id="{2AF795CE-9ACE-5865-2CD1-0C1C660ADBCE}"/>
                  </a:ext>
                </a:extLst>
              </p:cNvPr>
              <p:cNvSpPr txBox="1"/>
              <p:nvPr/>
            </p:nvSpPr>
            <p:spPr>
              <a:xfrm>
                <a:off x="293821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52" name="テキスト ボックス 351">
                <a:extLst>
                  <a:ext uri="{FF2B5EF4-FFF2-40B4-BE49-F238E27FC236}">
                    <a16:creationId xmlns:a16="http://schemas.microsoft.com/office/drawing/2014/main" id="{EBE53512-0336-E0C6-1F71-2E91B3D1B0CB}"/>
                  </a:ext>
                </a:extLst>
              </p:cNvPr>
              <p:cNvSpPr txBox="1"/>
              <p:nvPr/>
            </p:nvSpPr>
            <p:spPr>
              <a:xfrm>
                <a:off x="3519876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53" name="テキスト ボックス 352">
                <a:extLst>
                  <a:ext uri="{FF2B5EF4-FFF2-40B4-BE49-F238E27FC236}">
                    <a16:creationId xmlns:a16="http://schemas.microsoft.com/office/drawing/2014/main" id="{56321FCF-721A-2AD9-5197-9B3D4362167C}"/>
                  </a:ext>
                </a:extLst>
              </p:cNvPr>
              <p:cNvSpPr txBox="1"/>
              <p:nvPr/>
            </p:nvSpPr>
            <p:spPr>
              <a:xfrm>
                <a:off x="410154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54" name="テキスト ボックス 353">
                <a:extLst>
                  <a:ext uri="{FF2B5EF4-FFF2-40B4-BE49-F238E27FC236}">
                    <a16:creationId xmlns:a16="http://schemas.microsoft.com/office/drawing/2014/main" id="{9446F7DF-241D-9E14-A1E2-5D5389A6A010}"/>
                  </a:ext>
                </a:extLst>
              </p:cNvPr>
              <p:cNvSpPr txBox="1"/>
              <p:nvPr/>
            </p:nvSpPr>
            <p:spPr>
              <a:xfrm>
                <a:off x="4683206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19" name="テキスト ボックス 418">
                <a:extLst>
                  <a:ext uri="{FF2B5EF4-FFF2-40B4-BE49-F238E27FC236}">
                    <a16:creationId xmlns:a16="http://schemas.microsoft.com/office/drawing/2014/main" id="{2E6F3093-7730-6387-9FDB-0CB9787164D8}"/>
                  </a:ext>
                </a:extLst>
              </p:cNvPr>
              <p:cNvSpPr txBox="1"/>
              <p:nvPr/>
            </p:nvSpPr>
            <p:spPr>
              <a:xfrm>
                <a:off x="526487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34" name="テキスト ボックス 433">
                <a:extLst>
                  <a:ext uri="{FF2B5EF4-FFF2-40B4-BE49-F238E27FC236}">
                    <a16:creationId xmlns:a16="http://schemas.microsoft.com/office/drawing/2014/main" id="{1DCAC8A1-1299-FA9C-4A36-2E8D1F332E09}"/>
                  </a:ext>
                </a:extLst>
              </p:cNvPr>
              <p:cNvSpPr txBox="1"/>
              <p:nvPr/>
            </p:nvSpPr>
            <p:spPr>
              <a:xfrm>
                <a:off x="5846536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38" name="テキスト ボックス 437">
                <a:extLst>
                  <a:ext uri="{FF2B5EF4-FFF2-40B4-BE49-F238E27FC236}">
                    <a16:creationId xmlns:a16="http://schemas.microsoft.com/office/drawing/2014/main" id="{EB46E94D-05FC-9ABA-7380-8E811C0C0484}"/>
                  </a:ext>
                </a:extLst>
              </p:cNvPr>
              <p:cNvSpPr txBox="1"/>
              <p:nvPr/>
            </p:nvSpPr>
            <p:spPr>
              <a:xfrm>
                <a:off x="642820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42" name="テキスト ボックス 441">
                <a:extLst>
                  <a:ext uri="{FF2B5EF4-FFF2-40B4-BE49-F238E27FC236}">
                    <a16:creationId xmlns:a16="http://schemas.microsoft.com/office/drawing/2014/main" id="{4A3F1CA8-65CB-DE05-CECC-A90ED4A102A8}"/>
                  </a:ext>
                </a:extLst>
              </p:cNvPr>
              <p:cNvSpPr txBox="1"/>
              <p:nvPr/>
            </p:nvSpPr>
            <p:spPr>
              <a:xfrm>
                <a:off x="7009866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43" name="テキスト ボックス 442">
                <a:extLst>
                  <a:ext uri="{FF2B5EF4-FFF2-40B4-BE49-F238E27FC236}">
                    <a16:creationId xmlns:a16="http://schemas.microsoft.com/office/drawing/2014/main" id="{EAC15A56-6C75-518A-F029-13572730051C}"/>
                  </a:ext>
                </a:extLst>
              </p:cNvPr>
              <p:cNvSpPr txBox="1"/>
              <p:nvPr/>
            </p:nvSpPr>
            <p:spPr>
              <a:xfrm>
                <a:off x="8173202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46" name="テキスト ボックス 445">
                <a:extLst>
                  <a:ext uri="{FF2B5EF4-FFF2-40B4-BE49-F238E27FC236}">
                    <a16:creationId xmlns:a16="http://schemas.microsoft.com/office/drawing/2014/main" id="{991B6789-7994-79EC-3386-D6D46DA4AC31}"/>
                  </a:ext>
                </a:extLst>
              </p:cNvPr>
              <p:cNvSpPr txBox="1"/>
              <p:nvPr/>
            </p:nvSpPr>
            <p:spPr>
              <a:xfrm>
                <a:off x="759153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5" name="テキスト ボックス 674">
                <a:extLst>
                  <a:ext uri="{FF2B5EF4-FFF2-40B4-BE49-F238E27FC236}">
                    <a16:creationId xmlns:a16="http://schemas.microsoft.com/office/drawing/2014/main" id="{179B2971-A4D1-A0A0-FBB1-1D759620E0F7}"/>
                  </a:ext>
                </a:extLst>
              </p:cNvPr>
              <p:cNvSpPr txBox="1"/>
              <p:nvPr/>
            </p:nvSpPr>
            <p:spPr>
              <a:xfrm>
                <a:off x="5507508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6" name="テキスト ボックス 675">
                <a:extLst>
                  <a:ext uri="{FF2B5EF4-FFF2-40B4-BE49-F238E27FC236}">
                    <a16:creationId xmlns:a16="http://schemas.microsoft.com/office/drawing/2014/main" id="{2F303E42-5A85-575B-557A-DDF6815D6BDE}"/>
                  </a:ext>
                </a:extLst>
              </p:cNvPr>
              <p:cNvSpPr txBox="1"/>
              <p:nvPr/>
            </p:nvSpPr>
            <p:spPr>
              <a:xfrm>
                <a:off x="6090982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7" name="テキスト ボックス 676">
                <a:extLst>
                  <a:ext uri="{FF2B5EF4-FFF2-40B4-BE49-F238E27FC236}">
                    <a16:creationId xmlns:a16="http://schemas.microsoft.com/office/drawing/2014/main" id="{ADB0F700-C4FB-78C4-3266-3CC88333265B}"/>
                  </a:ext>
                </a:extLst>
              </p:cNvPr>
              <p:cNvSpPr txBox="1"/>
              <p:nvPr/>
            </p:nvSpPr>
            <p:spPr>
              <a:xfrm>
                <a:off x="6674456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8" name="テキスト ボックス 677">
                <a:extLst>
                  <a:ext uri="{FF2B5EF4-FFF2-40B4-BE49-F238E27FC236}">
                    <a16:creationId xmlns:a16="http://schemas.microsoft.com/office/drawing/2014/main" id="{E5D44876-CB07-8CC3-BF4C-9A7D1F75246A}"/>
                  </a:ext>
                </a:extLst>
              </p:cNvPr>
              <p:cNvSpPr txBox="1"/>
              <p:nvPr/>
            </p:nvSpPr>
            <p:spPr>
              <a:xfrm>
                <a:off x="7257930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9" name="テキスト ボックス 678">
                <a:extLst>
                  <a:ext uri="{FF2B5EF4-FFF2-40B4-BE49-F238E27FC236}">
                    <a16:creationId xmlns:a16="http://schemas.microsoft.com/office/drawing/2014/main" id="{561F6921-44B3-A799-7D58-F9C82DF8FD3B}"/>
                  </a:ext>
                </a:extLst>
              </p:cNvPr>
              <p:cNvSpPr txBox="1"/>
              <p:nvPr/>
            </p:nvSpPr>
            <p:spPr>
              <a:xfrm>
                <a:off x="7841404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0" name="テキスト ボックス 679">
                <a:extLst>
                  <a:ext uri="{FF2B5EF4-FFF2-40B4-BE49-F238E27FC236}">
                    <a16:creationId xmlns:a16="http://schemas.microsoft.com/office/drawing/2014/main" id="{D2914033-95CF-AB83-7CC6-96AAA51B9448}"/>
                  </a:ext>
                </a:extLst>
              </p:cNvPr>
              <p:cNvSpPr txBox="1"/>
              <p:nvPr/>
            </p:nvSpPr>
            <p:spPr>
              <a:xfrm>
                <a:off x="8424883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1" name="テキスト ボックス 680">
                <a:extLst>
                  <a:ext uri="{FF2B5EF4-FFF2-40B4-BE49-F238E27FC236}">
                    <a16:creationId xmlns:a16="http://schemas.microsoft.com/office/drawing/2014/main" id="{AC0D3B24-7951-E2F0-C36F-02A301DE1921}"/>
                  </a:ext>
                </a:extLst>
              </p:cNvPr>
              <p:cNvSpPr txBox="1"/>
              <p:nvPr/>
            </p:nvSpPr>
            <p:spPr>
              <a:xfrm>
                <a:off x="2006664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2" name="テキスト ボックス 681">
                <a:extLst>
                  <a:ext uri="{FF2B5EF4-FFF2-40B4-BE49-F238E27FC236}">
                    <a16:creationId xmlns:a16="http://schemas.microsoft.com/office/drawing/2014/main" id="{64101BB6-3097-E199-3947-522440FA9CF6}"/>
                  </a:ext>
                </a:extLst>
              </p:cNvPr>
              <p:cNvSpPr txBox="1"/>
              <p:nvPr/>
            </p:nvSpPr>
            <p:spPr>
              <a:xfrm>
                <a:off x="2590138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3" name="テキスト ボックス 682">
                <a:extLst>
                  <a:ext uri="{FF2B5EF4-FFF2-40B4-BE49-F238E27FC236}">
                    <a16:creationId xmlns:a16="http://schemas.microsoft.com/office/drawing/2014/main" id="{9352B5EC-2BE1-6209-1ACA-007190E42D57}"/>
                  </a:ext>
                </a:extLst>
              </p:cNvPr>
              <p:cNvSpPr txBox="1"/>
              <p:nvPr/>
            </p:nvSpPr>
            <p:spPr>
              <a:xfrm>
                <a:off x="3173612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4" name="テキスト ボックス 683">
                <a:extLst>
                  <a:ext uri="{FF2B5EF4-FFF2-40B4-BE49-F238E27FC236}">
                    <a16:creationId xmlns:a16="http://schemas.microsoft.com/office/drawing/2014/main" id="{02C5A557-C4F5-7808-AF73-A03860AB65EA}"/>
                  </a:ext>
                </a:extLst>
              </p:cNvPr>
              <p:cNvSpPr txBox="1"/>
              <p:nvPr/>
            </p:nvSpPr>
            <p:spPr>
              <a:xfrm>
                <a:off x="3757086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5" name="テキスト ボックス 684">
                <a:extLst>
                  <a:ext uri="{FF2B5EF4-FFF2-40B4-BE49-F238E27FC236}">
                    <a16:creationId xmlns:a16="http://schemas.microsoft.com/office/drawing/2014/main" id="{FEF5C904-301A-05CB-B79B-F3A77F3289D2}"/>
                  </a:ext>
                </a:extLst>
              </p:cNvPr>
              <p:cNvSpPr txBox="1"/>
              <p:nvPr/>
            </p:nvSpPr>
            <p:spPr>
              <a:xfrm>
                <a:off x="4340560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6" name="テキスト ボックス 685">
                <a:extLst>
                  <a:ext uri="{FF2B5EF4-FFF2-40B4-BE49-F238E27FC236}">
                    <a16:creationId xmlns:a16="http://schemas.microsoft.com/office/drawing/2014/main" id="{B8B69006-151F-8B9A-2C0B-AD641C89B7E4}"/>
                  </a:ext>
                </a:extLst>
              </p:cNvPr>
              <p:cNvSpPr txBox="1"/>
              <p:nvPr/>
            </p:nvSpPr>
            <p:spPr>
              <a:xfrm>
                <a:off x="4924034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3" name="テキスト ボックス 692">
                <a:extLst>
                  <a:ext uri="{FF2B5EF4-FFF2-40B4-BE49-F238E27FC236}">
                    <a16:creationId xmlns:a16="http://schemas.microsoft.com/office/drawing/2014/main" id="{EC32ABFE-1C99-7164-AE98-91A7FA19C512}"/>
                  </a:ext>
                </a:extLst>
              </p:cNvPr>
              <p:cNvSpPr txBox="1"/>
              <p:nvPr/>
            </p:nvSpPr>
            <p:spPr>
              <a:xfrm>
                <a:off x="839716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4" name="テキスト ボックス 693">
                <a:extLst>
                  <a:ext uri="{FF2B5EF4-FFF2-40B4-BE49-F238E27FC236}">
                    <a16:creationId xmlns:a16="http://schemas.microsoft.com/office/drawing/2014/main" id="{EAADD54A-5491-364C-AAD4-B2FDC4C8816A}"/>
                  </a:ext>
                </a:extLst>
              </p:cNvPr>
              <p:cNvSpPr txBox="1"/>
              <p:nvPr/>
            </p:nvSpPr>
            <p:spPr>
              <a:xfrm>
                <a:off x="1394615" y="35485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6" name="テキスト ボックス 745">
                <a:extLst>
                  <a:ext uri="{FF2B5EF4-FFF2-40B4-BE49-F238E27FC236}">
                    <a16:creationId xmlns:a16="http://schemas.microsoft.com/office/drawing/2014/main" id="{89A2CD02-7AD5-DA9C-E6E0-08454A38C052}"/>
                  </a:ext>
                </a:extLst>
              </p:cNvPr>
              <p:cNvSpPr txBox="1"/>
              <p:nvPr/>
            </p:nvSpPr>
            <p:spPr>
              <a:xfrm>
                <a:off x="1136066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7" name="テキスト ボックス 746">
                <a:extLst>
                  <a:ext uri="{FF2B5EF4-FFF2-40B4-BE49-F238E27FC236}">
                    <a16:creationId xmlns:a16="http://schemas.microsoft.com/office/drawing/2014/main" id="{406A9AE4-898D-6D97-B951-EEA3DC386912}"/>
                  </a:ext>
                </a:extLst>
              </p:cNvPr>
              <p:cNvSpPr txBox="1"/>
              <p:nvPr/>
            </p:nvSpPr>
            <p:spPr>
              <a:xfrm>
                <a:off x="177488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8" name="テキスト ボックス 747">
                <a:extLst>
                  <a:ext uri="{FF2B5EF4-FFF2-40B4-BE49-F238E27FC236}">
                    <a16:creationId xmlns:a16="http://schemas.microsoft.com/office/drawing/2014/main" id="{A4772AB0-2E0C-DD28-DBDB-FB5A92ACE9C7}"/>
                  </a:ext>
                </a:extLst>
              </p:cNvPr>
              <p:cNvSpPr txBox="1"/>
              <p:nvPr/>
            </p:nvSpPr>
            <p:spPr>
              <a:xfrm>
                <a:off x="2356546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9" name="テキスト ボックス 748">
                <a:extLst>
                  <a:ext uri="{FF2B5EF4-FFF2-40B4-BE49-F238E27FC236}">
                    <a16:creationId xmlns:a16="http://schemas.microsoft.com/office/drawing/2014/main" id="{42BAF3EE-8FAD-13C3-07EE-18B4FC4EC556}"/>
                  </a:ext>
                </a:extLst>
              </p:cNvPr>
              <p:cNvSpPr txBox="1"/>
              <p:nvPr/>
            </p:nvSpPr>
            <p:spPr>
              <a:xfrm>
                <a:off x="293821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0" name="テキスト ボックス 749">
                <a:extLst>
                  <a:ext uri="{FF2B5EF4-FFF2-40B4-BE49-F238E27FC236}">
                    <a16:creationId xmlns:a16="http://schemas.microsoft.com/office/drawing/2014/main" id="{6C7D40F0-D174-3182-85BA-2E8B038819D1}"/>
                  </a:ext>
                </a:extLst>
              </p:cNvPr>
              <p:cNvSpPr txBox="1"/>
              <p:nvPr/>
            </p:nvSpPr>
            <p:spPr>
              <a:xfrm>
                <a:off x="3519876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1" name="テキスト ボックス 750">
                <a:extLst>
                  <a:ext uri="{FF2B5EF4-FFF2-40B4-BE49-F238E27FC236}">
                    <a16:creationId xmlns:a16="http://schemas.microsoft.com/office/drawing/2014/main" id="{160B3BBB-B83D-3567-0747-B8C798759506}"/>
                  </a:ext>
                </a:extLst>
              </p:cNvPr>
              <p:cNvSpPr txBox="1"/>
              <p:nvPr/>
            </p:nvSpPr>
            <p:spPr>
              <a:xfrm>
                <a:off x="410154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2" name="テキスト ボックス 751">
                <a:extLst>
                  <a:ext uri="{FF2B5EF4-FFF2-40B4-BE49-F238E27FC236}">
                    <a16:creationId xmlns:a16="http://schemas.microsoft.com/office/drawing/2014/main" id="{1891A707-6FE4-B0F4-1DC6-FCAC2B330FBC}"/>
                  </a:ext>
                </a:extLst>
              </p:cNvPr>
              <p:cNvSpPr txBox="1"/>
              <p:nvPr/>
            </p:nvSpPr>
            <p:spPr>
              <a:xfrm>
                <a:off x="4683206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3" name="テキスト ボックス 752">
                <a:extLst>
                  <a:ext uri="{FF2B5EF4-FFF2-40B4-BE49-F238E27FC236}">
                    <a16:creationId xmlns:a16="http://schemas.microsoft.com/office/drawing/2014/main" id="{B8256804-0A12-0E9F-AD7C-F438C64742DC}"/>
                  </a:ext>
                </a:extLst>
              </p:cNvPr>
              <p:cNvSpPr txBox="1"/>
              <p:nvPr/>
            </p:nvSpPr>
            <p:spPr>
              <a:xfrm>
                <a:off x="526487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4" name="テキスト ボックス 753">
                <a:extLst>
                  <a:ext uri="{FF2B5EF4-FFF2-40B4-BE49-F238E27FC236}">
                    <a16:creationId xmlns:a16="http://schemas.microsoft.com/office/drawing/2014/main" id="{58AB28CA-9575-6481-D8B6-5EFEB56F79F2}"/>
                  </a:ext>
                </a:extLst>
              </p:cNvPr>
              <p:cNvSpPr txBox="1"/>
              <p:nvPr/>
            </p:nvSpPr>
            <p:spPr>
              <a:xfrm>
                <a:off x="5846536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5" name="テキスト ボックス 754">
                <a:extLst>
                  <a:ext uri="{FF2B5EF4-FFF2-40B4-BE49-F238E27FC236}">
                    <a16:creationId xmlns:a16="http://schemas.microsoft.com/office/drawing/2014/main" id="{2D3C3330-CF83-3CED-A8E7-79A84A8F34E7}"/>
                  </a:ext>
                </a:extLst>
              </p:cNvPr>
              <p:cNvSpPr txBox="1"/>
              <p:nvPr/>
            </p:nvSpPr>
            <p:spPr>
              <a:xfrm>
                <a:off x="642820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6" name="テキスト ボックス 755">
                <a:extLst>
                  <a:ext uri="{FF2B5EF4-FFF2-40B4-BE49-F238E27FC236}">
                    <a16:creationId xmlns:a16="http://schemas.microsoft.com/office/drawing/2014/main" id="{3F5DE537-DD10-085F-B3DC-FD74AD37C9E9}"/>
                  </a:ext>
                </a:extLst>
              </p:cNvPr>
              <p:cNvSpPr txBox="1"/>
              <p:nvPr/>
            </p:nvSpPr>
            <p:spPr>
              <a:xfrm>
                <a:off x="7009866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7" name="テキスト ボックス 756">
                <a:extLst>
                  <a:ext uri="{FF2B5EF4-FFF2-40B4-BE49-F238E27FC236}">
                    <a16:creationId xmlns:a16="http://schemas.microsoft.com/office/drawing/2014/main" id="{48AA43FC-E912-E385-A9A6-B8110025F1C8}"/>
                  </a:ext>
                </a:extLst>
              </p:cNvPr>
              <p:cNvSpPr txBox="1"/>
              <p:nvPr/>
            </p:nvSpPr>
            <p:spPr>
              <a:xfrm>
                <a:off x="759153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8" name="テキスト ボックス 757">
                <a:extLst>
                  <a:ext uri="{FF2B5EF4-FFF2-40B4-BE49-F238E27FC236}">
                    <a16:creationId xmlns:a16="http://schemas.microsoft.com/office/drawing/2014/main" id="{25A49CC6-919A-02A7-8497-ED1E1E32EEB0}"/>
                  </a:ext>
                </a:extLst>
              </p:cNvPr>
              <p:cNvSpPr txBox="1"/>
              <p:nvPr/>
            </p:nvSpPr>
            <p:spPr>
              <a:xfrm>
                <a:off x="8173202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4C8DDAFB-08DE-4A39-583D-9F4553E408F6}"/>
                  </a:ext>
                </a:extLst>
              </p:cNvPr>
              <p:cNvSpPr txBox="1"/>
              <p:nvPr/>
            </p:nvSpPr>
            <p:spPr>
              <a:xfrm>
                <a:off x="848426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C897EF0-171C-3095-E04B-55F2DE8549CC}"/>
                  </a:ext>
                </a:extLst>
              </p:cNvPr>
              <p:cNvSpPr txBox="1"/>
              <p:nvPr/>
            </p:nvSpPr>
            <p:spPr>
              <a:xfrm>
                <a:off x="1432235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4C4FED49-FD0F-D7BB-2DE9-1FE3E3C07632}"/>
                  </a:ext>
                </a:extLst>
              </p:cNvPr>
              <p:cNvSpPr txBox="1"/>
              <p:nvPr/>
            </p:nvSpPr>
            <p:spPr>
              <a:xfrm>
                <a:off x="2016044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E337FEC-6417-A2D8-DC3D-81D66576AC48}"/>
                  </a:ext>
                </a:extLst>
              </p:cNvPr>
              <p:cNvSpPr txBox="1"/>
              <p:nvPr/>
            </p:nvSpPr>
            <p:spPr>
              <a:xfrm>
                <a:off x="2637953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9FD2097-CA7F-3886-B475-564B881B8C1B}"/>
                  </a:ext>
                </a:extLst>
              </p:cNvPr>
              <p:cNvSpPr txBox="1"/>
              <p:nvPr/>
            </p:nvSpPr>
            <p:spPr>
              <a:xfrm>
                <a:off x="3183662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E9945033-DA6F-59CA-FBE8-08C71F747BD4}"/>
                  </a:ext>
                </a:extLst>
              </p:cNvPr>
              <p:cNvSpPr txBox="1"/>
              <p:nvPr/>
            </p:nvSpPr>
            <p:spPr>
              <a:xfrm>
                <a:off x="3767471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43EB3F20-4813-C69C-4A33-7ED8A8D2EAF8}"/>
                  </a:ext>
                </a:extLst>
              </p:cNvPr>
              <p:cNvSpPr txBox="1"/>
              <p:nvPr/>
            </p:nvSpPr>
            <p:spPr>
              <a:xfrm>
                <a:off x="4351280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894EF135-A95D-D474-D5D3-9C058FA97691}"/>
                  </a:ext>
                </a:extLst>
              </p:cNvPr>
              <p:cNvSpPr txBox="1"/>
              <p:nvPr/>
            </p:nvSpPr>
            <p:spPr>
              <a:xfrm>
                <a:off x="4935089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5B0E1AA-51A8-5152-C806-98FEEFCFAFF4}"/>
                  </a:ext>
                </a:extLst>
              </p:cNvPr>
              <p:cNvSpPr txBox="1"/>
              <p:nvPr/>
            </p:nvSpPr>
            <p:spPr>
              <a:xfrm>
                <a:off x="5518898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90F1EA63-1AE1-2612-C32E-AFF53D96396A}"/>
                  </a:ext>
                </a:extLst>
              </p:cNvPr>
              <p:cNvSpPr txBox="1"/>
              <p:nvPr/>
            </p:nvSpPr>
            <p:spPr>
              <a:xfrm>
                <a:off x="6102707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1AFE4EF4-7161-23E3-068A-DD372DF2649E}"/>
                  </a:ext>
                </a:extLst>
              </p:cNvPr>
              <p:cNvSpPr txBox="1"/>
              <p:nvPr/>
            </p:nvSpPr>
            <p:spPr>
              <a:xfrm>
                <a:off x="6686516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992B852F-7ACA-5045-88C5-1C86465120B2}"/>
                  </a:ext>
                </a:extLst>
              </p:cNvPr>
              <p:cNvSpPr txBox="1"/>
              <p:nvPr/>
            </p:nvSpPr>
            <p:spPr>
              <a:xfrm>
                <a:off x="7270325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2EB85AD-C593-951C-4182-3CEEAF4BF307}"/>
                  </a:ext>
                </a:extLst>
              </p:cNvPr>
              <p:cNvSpPr txBox="1"/>
              <p:nvPr/>
            </p:nvSpPr>
            <p:spPr>
              <a:xfrm>
                <a:off x="7854134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EF9FEDA1-7AAD-E1C4-7FBC-0D2316D55CF6}"/>
                  </a:ext>
                </a:extLst>
              </p:cNvPr>
              <p:cNvSpPr txBox="1"/>
              <p:nvPr/>
            </p:nvSpPr>
            <p:spPr>
              <a:xfrm>
                <a:off x="8437947" y="310008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7" name="テキスト ボックス 716">
                <a:extLst>
                  <a:ext uri="{FF2B5EF4-FFF2-40B4-BE49-F238E27FC236}">
                    <a16:creationId xmlns:a16="http://schemas.microsoft.com/office/drawing/2014/main" id="{3518270D-D245-9254-5707-0943ADBDD689}"/>
                  </a:ext>
                </a:extLst>
              </p:cNvPr>
              <p:cNvSpPr txBox="1"/>
              <p:nvPr/>
            </p:nvSpPr>
            <p:spPr>
              <a:xfrm>
                <a:off x="674256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8" name="テキスト ボックス 717">
                <a:extLst>
                  <a:ext uri="{FF2B5EF4-FFF2-40B4-BE49-F238E27FC236}">
                    <a16:creationId xmlns:a16="http://schemas.microsoft.com/office/drawing/2014/main" id="{08BBBE06-6778-D5B3-5A15-219595D8F8DF}"/>
                  </a:ext>
                </a:extLst>
              </p:cNvPr>
              <p:cNvSpPr txBox="1"/>
              <p:nvPr/>
            </p:nvSpPr>
            <p:spPr>
              <a:xfrm>
                <a:off x="1258735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9" name="テキスト ボックス 718">
                <a:extLst>
                  <a:ext uri="{FF2B5EF4-FFF2-40B4-BE49-F238E27FC236}">
                    <a16:creationId xmlns:a16="http://schemas.microsoft.com/office/drawing/2014/main" id="{3FC8F6BB-1CC4-DA2C-EC9F-E2E6D7727862}"/>
                  </a:ext>
                </a:extLst>
              </p:cNvPr>
              <p:cNvSpPr txBox="1"/>
              <p:nvPr/>
            </p:nvSpPr>
            <p:spPr>
              <a:xfrm>
                <a:off x="1843214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0" name="テキスト ボックス 719">
                <a:extLst>
                  <a:ext uri="{FF2B5EF4-FFF2-40B4-BE49-F238E27FC236}">
                    <a16:creationId xmlns:a16="http://schemas.microsoft.com/office/drawing/2014/main" id="{AB44E868-F948-3C0C-659F-8CA69D794E29}"/>
                  </a:ext>
                </a:extLst>
              </p:cNvPr>
              <p:cNvSpPr txBox="1"/>
              <p:nvPr/>
            </p:nvSpPr>
            <p:spPr>
              <a:xfrm>
                <a:off x="2427693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1" name="テキスト ボックス 720">
                <a:extLst>
                  <a:ext uri="{FF2B5EF4-FFF2-40B4-BE49-F238E27FC236}">
                    <a16:creationId xmlns:a16="http://schemas.microsoft.com/office/drawing/2014/main" id="{05AAB022-B6A2-FE1E-6A32-3341105D2070}"/>
                  </a:ext>
                </a:extLst>
              </p:cNvPr>
              <p:cNvSpPr txBox="1"/>
              <p:nvPr/>
            </p:nvSpPr>
            <p:spPr>
              <a:xfrm>
                <a:off x="3012172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2" name="テキスト ボックス 721">
                <a:extLst>
                  <a:ext uri="{FF2B5EF4-FFF2-40B4-BE49-F238E27FC236}">
                    <a16:creationId xmlns:a16="http://schemas.microsoft.com/office/drawing/2014/main" id="{C362AD53-AB63-F67C-CD10-077B71F962FF}"/>
                  </a:ext>
                </a:extLst>
              </p:cNvPr>
              <p:cNvSpPr txBox="1"/>
              <p:nvPr/>
            </p:nvSpPr>
            <p:spPr>
              <a:xfrm>
                <a:off x="3596651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3" name="テキスト ボックス 722">
                <a:extLst>
                  <a:ext uri="{FF2B5EF4-FFF2-40B4-BE49-F238E27FC236}">
                    <a16:creationId xmlns:a16="http://schemas.microsoft.com/office/drawing/2014/main" id="{4D2D973C-ACA5-1ADA-6F74-A6CFF87C93A1}"/>
                  </a:ext>
                </a:extLst>
              </p:cNvPr>
              <p:cNvSpPr txBox="1"/>
              <p:nvPr/>
            </p:nvSpPr>
            <p:spPr>
              <a:xfrm>
                <a:off x="4181130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4" name="テキスト ボックス 723">
                <a:extLst>
                  <a:ext uri="{FF2B5EF4-FFF2-40B4-BE49-F238E27FC236}">
                    <a16:creationId xmlns:a16="http://schemas.microsoft.com/office/drawing/2014/main" id="{2FF589DF-516F-B6E4-1DEA-560F81EB2412}"/>
                  </a:ext>
                </a:extLst>
              </p:cNvPr>
              <p:cNvSpPr txBox="1"/>
              <p:nvPr/>
            </p:nvSpPr>
            <p:spPr>
              <a:xfrm>
                <a:off x="4765609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5" name="テキスト ボックス 724">
                <a:extLst>
                  <a:ext uri="{FF2B5EF4-FFF2-40B4-BE49-F238E27FC236}">
                    <a16:creationId xmlns:a16="http://schemas.microsoft.com/office/drawing/2014/main" id="{FE5C73CD-8394-63AB-866F-488964CC766B}"/>
                  </a:ext>
                </a:extLst>
              </p:cNvPr>
              <p:cNvSpPr txBox="1"/>
              <p:nvPr/>
            </p:nvSpPr>
            <p:spPr>
              <a:xfrm>
                <a:off x="5350088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6" name="テキスト ボックス 725">
                <a:extLst>
                  <a:ext uri="{FF2B5EF4-FFF2-40B4-BE49-F238E27FC236}">
                    <a16:creationId xmlns:a16="http://schemas.microsoft.com/office/drawing/2014/main" id="{85DE1572-48B9-C774-42EF-464AABDA2A71}"/>
                  </a:ext>
                </a:extLst>
              </p:cNvPr>
              <p:cNvSpPr txBox="1"/>
              <p:nvPr/>
            </p:nvSpPr>
            <p:spPr>
              <a:xfrm>
                <a:off x="5934567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7" name="テキスト ボックス 726">
                <a:extLst>
                  <a:ext uri="{FF2B5EF4-FFF2-40B4-BE49-F238E27FC236}">
                    <a16:creationId xmlns:a16="http://schemas.microsoft.com/office/drawing/2014/main" id="{9E0B4BE1-2D60-6EDF-E30C-8498B10D16D8}"/>
                  </a:ext>
                </a:extLst>
              </p:cNvPr>
              <p:cNvSpPr txBox="1"/>
              <p:nvPr/>
            </p:nvSpPr>
            <p:spPr>
              <a:xfrm>
                <a:off x="6519046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8" name="テキスト ボックス 727">
                <a:extLst>
                  <a:ext uri="{FF2B5EF4-FFF2-40B4-BE49-F238E27FC236}">
                    <a16:creationId xmlns:a16="http://schemas.microsoft.com/office/drawing/2014/main" id="{B9AE9C3F-62BD-1259-3B9A-506E899171F8}"/>
                  </a:ext>
                </a:extLst>
              </p:cNvPr>
              <p:cNvSpPr txBox="1"/>
              <p:nvPr/>
            </p:nvSpPr>
            <p:spPr>
              <a:xfrm>
                <a:off x="7103525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5" name="テキスト ボックス 734">
                <a:extLst>
                  <a:ext uri="{FF2B5EF4-FFF2-40B4-BE49-F238E27FC236}">
                    <a16:creationId xmlns:a16="http://schemas.microsoft.com/office/drawing/2014/main" id="{AADE2DF5-9747-AB09-AE8C-03F29FC91C73}"/>
                  </a:ext>
                </a:extLst>
              </p:cNvPr>
              <p:cNvSpPr txBox="1"/>
              <p:nvPr/>
            </p:nvSpPr>
            <p:spPr>
              <a:xfrm>
                <a:off x="7688004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6" name="テキスト ボックス 735">
                <a:extLst>
                  <a:ext uri="{FF2B5EF4-FFF2-40B4-BE49-F238E27FC236}">
                    <a16:creationId xmlns:a16="http://schemas.microsoft.com/office/drawing/2014/main" id="{7795D2DA-FE8E-1699-E9CF-601BCA109399}"/>
                  </a:ext>
                </a:extLst>
              </p:cNvPr>
              <p:cNvSpPr txBox="1"/>
              <p:nvPr/>
            </p:nvSpPr>
            <p:spPr>
              <a:xfrm>
                <a:off x="8272485" y="321329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94" name="テキスト ボックス 793">
                <a:extLst>
                  <a:ext uri="{FF2B5EF4-FFF2-40B4-BE49-F238E27FC236}">
                    <a16:creationId xmlns:a16="http://schemas.microsoft.com/office/drawing/2014/main" id="{7F1A08D4-4B12-3107-46A0-AA9EC507D3E3}"/>
                  </a:ext>
                </a:extLst>
              </p:cNvPr>
              <p:cNvSpPr txBox="1"/>
              <p:nvPr/>
            </p:nvSpPr>
            <p:spPr>
              <a:xfrm rot="3814618" flipH="1">
                <a:off x="87717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29</a:t>
                </a:r>
                <a:endParaRPr kumimoji="1" lang="ja-JP" altLang="en-US" sz="1000" dirty="0"/>
              </a:p>
            </p:txBody>
          </p:sp>
          <p:sp>
            <p:nvSpPr>
              <p:cNvPr id="795" name="テキスト ボックス 794">
                <a:extLst>
                  <a:ext uri="{FF2B5EF4-FFF2-40B4-BE49-F238E27FC236}">
                    <a16:creationId xmlns:a16="http://schemas.microsoft.com/office/drawing/2014/main" id="{936C4D7F-C860-C27B-6B60-3F47EF7B523D}"/>
                  </a:ext>
                </a:extLst>
              </p:cNvPr>
              <p:cNvSpPr txBox="1"/>
              <p:nvPr/>
            </p:nvSpPr>
            <p:spPr>
              <a:xfrm rot="3814618" flipH="1">
                <a:off x="146064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31</a:t>
                </a:r>
                <a:endParaRPr kumimoji="1" lang="ja-JP" altLang="en-US" sz="1000" dirty="0"/>
              </a:p>
            </p:txBody>
          </p:sp>
          <p:sp>
            <p:nvSpPr>
              <p:cNvPr id="796" name="テキスト ボックス 795">
                <a:extLst>
                  <a:ext uri="{FF2B5EF4-FFF2-40B4-BE49-F238E27FC236}">
                    <a16:creationId xmlns:a16="http://schemas.microsoft.com/office/drawing/2014/main" id="{6ED5D899-57BB-6D54-B646-657ED48554D2}"/>
                  </a:ext>
                </a:extLst>
              </p:cNvPr>
              <p:cNvSpPr txBox="1"/>
              <p:nvPr/>
            </p:nvSpPr>
            <p:spPr>
              <a:xfrm rot="3814618" flipH="1">
                <a:off x="204412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33</a:t>
                </a:r>
                <a:endParaRPr kumimoji="1" lang="ja-JP" altLang="en-US" sz="1000" dirty="0"/>
              </a:p>
            </p:txBody>
          </p:sp>
          <p:sp>
            <p:nvSpPr>
              <p:cNvPr id="797" name="テキスト ボックス 796">
                <a:extLst>
                  <a:ext uri="{FF2B5EF4-FFF2-40B4-BE49-F238E27FC236}">
                    <a16:creationId xmlns:a16="http://schemas.microsoft.com/office/drawing/2014/main" id="{4D220BFA-0F6E-EAFE-FAD6-E820EB0DAD2E}"/>
                  </a:ext>
                </a:extLst>
              </p:cNvPr>
              <p:cNvSpPr txBox="1"/>
              <p:nvPr/>
            </p:nvSpPr>
            <p:spPr>
              <a:xfrm rot="3814618" flipH="1">
                <a:off x="262759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35</a:t>
                </a:r>
                <a:endParaRPr kumimoji="1" lang="ja-JP" altLang="en-US" sz="1000" dirty="0"/>
              </a:p>
            </p:txBody>
          </p:sp>
          <p:sp>
            <p:nvSpPr>
              <p:cNvPr id="798" name="テキスト ボックス 797">
                <a:extLst>
                  <a:ext uri="{FF2B5EF4-FFF2-40B4-BE49-F238E27FC236}">
                    <a16:creationId xmlns:a16="http://schemas.microsoft.com/office/drawing/2014/main" id="{226F3641-F5CA-8B3C-6F30-98932B7F2043}"/>
                  </a:ext>
                </a:extLst>
              </p:cNvPr>
              <p:cNvSpPr txBox="1"/>
              <p:nvPr/>
            </p:nvSpPr>
            <p:spPr>
              <a:xfrm rot="3814618" flipH="1">
                <a:off x="321107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37</a:t>
                </a:r>
                <a:endParaRPr kumimoji="1" lang="ja-JP" altLang="en-US" sz="1000" dirty="0"/>
              </a:p>
            </p:txBody>
          </p:sp>
          <p:sp>
            <p:nvSpPr>
              <p:cNvPr id="799" name="テキスト ボックス 798">
                <a:extLst>
                  <a:ext uri="{FF2B5EF4-FFF2-40B4-BE49-F238E27FC236}">
                    <a16:creationId xmlns:a16="http://schemas.microsoft.com/office/drawing/2014/main" id="{A5216711-B015-2D9A-526D-44086D11D9E1}"/>
                  </a:ext>
                </a:extLst>
              </p:cNvPr>
              <p:cNvSpPr txBox="1"/>
              <p:nvPr/>
            </p:nvSpPr>
            <p:spPr>
              <a:xfrm rot="3814618" flipH="1">
                <a:off x="379454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39</a:t>
                </a:r>
                <a:endParaRPr kumimoji="1" lang="ja-JP" altLang="en-US" sz="1000" dirty="0"/>
              </a:p>
            </p:txBody>
          </p:sp>
          <p:sp>
            <p:nvSpPr>
              <p:cNvPr id="800" name="テキスト ボックス 799">
                <a:extLst>
                  <a:ext uri="{FF2B5EF4-FFF2-40B4-BE49-F238E27FC236}">
                    <a16:creationId xmlns:a16="http://schemas.microsoft.com/office/drawing/2014/main" id="{ECBCAE81-FFF3-B56A-FE32-C324F2EC21AC}"/>
                  </a:ext>
                </a:extLst>
              </p:cNvPr>
              <p:cNvSpPr txBox="1"/>
              <p:nvPr/>
            </p:nvSpPr>
            <p:spPr>
              <a:xfrm rot="3814618" flipH="1">
                <a:off x="437802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41</a:t>
                </a:r>
                <a:endParaRPr kumimoji="1" lang="ja-JP" altLang="en-US" sz="1000" dirty="0"/>
              </a:p>
            </p:txBody>
          </p:sp>
          <p:sp>
            <p:nvSpPr>
              <p:cNvPr id="801" name="テキスト ボックス 800">
                <a:extLst>
                  <a:ext uri="{FF2B5EF4-FFF2-40B4-BE49-F238E27FC236}">
                    <a16:creationId xmlns:a16="http://schemas.microsoft.com/office/drawing/2014/main" id="{0076C3F2-5D72-96A8-7F1A-F89B2A6E88E5}"/>
                  </a:ext>
                </a:extLst>
              </p:cNvPr>
              <p:cNvSpPr txBox="1"/>
              <p:nvPr/>
            </p:nvSpPr>
            <p:spPr>
              <a:xfrm rot="3814618" flipH="1">
                <a:off x="496149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43</a:t>
                </a:r>
                <a:endParaRPr kumimoji="1" lang="ja-JP" altLang="en-US" sz="1000" dirty="0"/>
              </a:p>
            </p:txBody>
          </p:sp>
          <p:sp>
            <p:nvSpPr>
              <p:cNvPr id="802" name="テキスト ボックス 801">
                <a:extLst>
                  <a:ext uri="{FF2B5EF4-FFF2-40B4-BE49-F238E27FC236}">
                    <a16:creationId xmlns:a16="http://schemas.microsoft.com/office/drawing/2014/main" id="{55FB7E28-D914-D125-A57E-7BC063DF5645}"/>
                  </a:ext>
                </a:extLst>
              </p:cNvPr>
              <p:cNvSpPr txBox="1"/>
              <p:nvPr/>
            </p:nvSpPr>
            <p:spPr>
              <a:xfrm rot="3814618" flipH="1">
                <a:off x="554497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45</a:t>
                </a:r>
                <a:endParaRPr kumimoji="1" lang="ja-JP" altLang="en-US" sz="1000" dirty="0"/>
              </a:p>
            </p:txBody>
          </p:sp>
          <p:sp>
            <p:nvSpPr>
              <p:cNvPr id="803" name="テキスト ボックス 802">
                <a:extLst>
                  <a:ext uri="{FF2B5EF4-FFF2-40B4-BE49-F238E27FC236}">
                    <a16:creationId xmlns:a16="http://schemas.microsoft.com/office/drawing/2014/main" id="{63492CA0-2CA1-4120-CF3B-F73C8F643166}"/>
                  </a:ext>
                </a:extLst>
              </p:cNvPr>
              <p:cNvSpPr txBox="1"/>
              <p:nvPr/>
            </p:nvSpPr>
            <p:spPr>
              <a:xfrm rot="3814618" flipH="1">
                <a:off x="612844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47</a:t>
                </a:r>
                <a:endParaRPr kumimoji="1" lang="ja-JP" altLang="en-US" sz="1000" dirty="0"/>
              </a:p>
            </p:txBody>
          </p:sp>
          <p:sp>
            <p:nvSpPr>
              <p:cNvPr id="804" name="テキスト ボックス 803">
                <a:extLst>
                  <a:ext uri="{FF2B5EF4-FFF2-40B4-BE49-F238E27FC236}">
                    <a16:creationId xmlns:a16="http://schemas.microsoft.com/office/drawing/2014/main" id="{DA14781C-07C8-13AB-E457-7A4501AEE92E}"/>
                  </a:ext>
                </a:extLst>
              </p:cNvPr>
              <p:cNvSpPr txBox="1"/>
              <p:nvPr/>
            </p:nvSpPr>
            <p:spPr>
              <a:xfrm rot="3814618" flipH="1">
                <a:off x="671192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49</a:t>
                </a:r>
                <a:endParaRPr kumimoji="1" lang="ja-JP" altLang="en-US" sz="1000" dirty="0"/>
              </a:p>
            </p:txBody>
          </p:sp>
          <p:sp>
            <p:nvSpPr>
              <p:cNvPr id="805" name="テキスト ボックス 804">
                <a:extLst>
                  <a:ext uri="{FF2B5EF4-FFF2-40B4-BE49-F238E27FC236}">
                    <a16:creationId xmlns:a16="http://schemas.microsoft.com/office/drawing/2014/main" id="{54AE2B1C-8249-30CA-6990-4E8256118A15}"/>
                  </a:ext>
                </a:extLst>
              </p:cNvPr>
              <p:cNvSpPr txBox="1"/>
              <p:nvPr/>
            </p:nvSpPr>
            <p:spPr>
              <a:xfrm rot="3814618" flipH="1">
                <a:off x="729539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51</a:t>
                </a:r>
                <a:endParaRPr kumimoji="1" lang="ja-JP" altLang="en-US" sz="1000" dirty="0"/>
              </a:p>
            </p:txBody>
          </p:sp>
          <p:sp>
            <p:nvSpPr>
              <p:cNvPr id="806" name="テキスト ボックス 805">
                <a:extLst>
                  <a:ext uri="{FF2B5EF4-FFF2-40B4-BE49-F238E27FC236}">
                    <a16:creationId xmlns:a16="http://schemas.microsoft.com/office/drawing/2014/main" id="{36B37F46-5534-15E9-D0CE-096D26F36013}"/>
                  </a:ext>
                </a:extLst>
              </p:cNvPr>
              <p:cNvSpPr txBox="1"/>
              <p:nvPr/>
            </p:nvSpPr>
            <p:spPr>
              <a:xfrm rot="3814618" flipH="1">
                <a:off x="7878873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53</a:t>
                </a:r>
                <a:endParaRPr kumimoji="1" lang="ja-JP" altLang="en-US" sz="1000" dirty="0"/>
              </a:p>
            </p:txBody>
          </p:sp>
          <p:sp>
            <p:nvSpPr>
              <p:cNvPr id="807" name="テキスト ボックス 806">
                <a:extLst>
                  <a:ext uri="{FF2B5EF4-FFF2-40B4-BE49-F238E27FC236}">
                    <a16:creationId xmlns:a16="http://schemas.microsoft.com/office/drawing/2014/main" id="{4B9D1DE7-437F-3D14-7A22-2AEDABC6AE79}"/>
                  </a:ext>
                </a:extLst>
              </p:cNvPr>
              <p:cNvSpPr txBox="1"/>
              <p:nvPr/>
            </p:nvSpPr>
            <p:spPr>
              <a:xfrm rot="3814618" flipH="1">
                <a:off x="8462348" y="293043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55</a:t>
                </a:r>
                <a:endParaRPr kumimoji="1" lang="ja-JP" altLang="en-US" sz="1000" dirty="0"/>
              </a:p>
            </p:txBody>
          </p:sp>
          <p:sp>
            <p:nvSpPr>
              <p:cNvPr id="228" name="テキスト ボックス 227">
                <a:extLst>
                  <a:ext uri="{FF2B5EF4-FFF2-40B4-BE49-F238E27FC236}">
                    <a16:creationId xmlns:a16="http://schemas.microsoft.com/office/drawing/2014/main" id="{7AB20FFF-6A36-F8DB-FFDA-F54C6BE99A21}"/>
                  </a:ext>
                </a:extLst>
              </p:cNvPr>
              <p:cNvSpPr txBox="1"/>
              <p:nvPr/>
            </p:nvSpPr>
            <p:spPr>
              <a:xfrm>
                <a:off x="4547827" y="129740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36" name="テキスト ボックス 335">
                <a:extLst>
                  <a:ext uri="{FF2B5EF4-FFF2-40B4-BE49-F238E27FC236}">
                    <a16:creationId xmlns:a16="http://schemas.microsoft.com/office/drawing/2014/main" id="{A76EFFD7-2BC4-1EF8-C078-D5B05A79BD92}"/>
                  </a:ext>
                </a:extLst>
              </p:cNvPr>
              <p:cNvSpPr txBox="1"/>
              <p:nvPr/>
            </p:nvSpPr>
            <p:spPr>
              <a:xfrm>
                <a:off x="4726352" y="156302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30</a:t>
                </a:r>
              </a:p>
            </p:txBody>
          </p:sp>
          <p:sp>
            <p:nvSpPr>
              <p:cNvPr id="338" name="テキスト ボックス 337">
                <a:extLst>
                  <a:ext uri="{FF2B5EF4-FFF2-40B4-BE49-F238E27FC236}">
                    <a16:creationId xmlns:a16="http://schemas.microsoft.com/office/drawing/2014/main" id="{555AB7F5-0C33-83BC-2575-EE3432E483D8}"/>
                  </a:ext>
                </a:extLst>
              </p:cNvPr>
              <p:cNvSpPr txBox="1"/>
              <p:nvPr/>
            </p:nvSpPr>
            <p:spPr>
              <a:xfrm>
                <a:off x="5240157" y="15673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0" name="テキスト ボックス 339">
                <a:extLst>
                  <a:ext uri="{FF2B5EF4-FFF2-40B4-BE49-F238E27FC236}">
                    <a16:creationId xmlns:a16="http://schemas.microsoft.com/office/drawing/2014/main" id="{A0E158E4-AFB1-99C3-E9EE-650CF7918283}"/>
                  </a:ext>
                </a:extLst>
              </p:cNvPr>
              <p:cNvSpPr txBox="1"/>
              <p:nvPr/>
            </p:nvSpPr>
            <p:spPr>
              <a:xfrm>
                <a:off x="5828856" y="15673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1" name="テキスト ボックス 340">
                <a:extLst>
                  <a:ext uri="{FF2B5EF4-FFF2-40B4-BE49-F238E27FC236}">
                    <a16:creationId xmlns:a16="http://schemas.microsoft.com/office/drawing/2014/main" id="{510A20D2-E1EF-5273-BEF0-1B952815789F}"/>
                  </a:ext>
                </a:extLst>
              </p:cNvPr>
              <p:cNvSpPr txBox="1"/>
              <p:nvPr/>
            </p:nvSpPr>
            <p:spPr>
              <a:xfrm>
                <a:off x="6417555" y="15673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3" name="テキスト ボックス 342">
                <a:extLst>
                  <a:ext uri="{FF2B5EF4-FFF2-40B4-BE49-F238E27FC236}">
                    <a16:creationId xmlns:a16="http://schemas.microsoft.com/office/drawing/2014/main" id="{942EA977-E756-7335-7EA7-A62AFA8392EC}"/>
                  </a:ext>
                </a:extLst>
              </p:cNvPr>
              <p:cNvSpPr txBox="1"/>
              <p:nvPr/>
            </p:nvSpPr>
            <p:spPr>
              <a:xfrm>
                <a:off x="7006254" y="15673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5" name="テキスト ボックス 344">
                <a:extLst>
                  <a:ext uri="{FF2B5EF4-FFF2-40B4-BE49-F238E27FC236}">
                    <a16:creationId xmlns:a16="http://schemas.microsoft.com/office/drawing/2014/main" id="{346B3758-15AD-644A-816C-4B2DD7044C05}"/>
                  </a:ext>
                </a:extLst>
              </p:cNvPr>
              <p:cNvSpPr txBox="1"/>
              <p:nvPr/>
            </p:nvSpPr>
            <p:spPr>
              <a:xfrm>
                <a:off x="7594953" y="15673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6" name="テキスト ボックス 345">
                <a:extLst>
                  <a:ext uri="{FF2B5EF4-FFF2-40B4-BE49-F238E27FC236}">
                    <a16:creationId xmlns:a16="http://schemas.microsoft.com/office/drawing/2014/main" id="{19998813-70EC-B14B-2C62-5997A63B739F}"/>
                  </a:ext>
                </a:extLst>
              </p:cNvPr>
              <p:cNvSpPr txBox="1"/>
              <p:nvPr/>
            </p:nvSpPr>
            <p:spPr>
              <a:xfrm>
                <a:off x="8155077" y="15673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65" name="テキスト ボックス 664">
                <a:extLst>
                  <a:ext uri="{FF2B5EF4-FFF2-40B4-BE49-F238E27FC236}">
                    <a16:creationId xmlns:a16="http://schemas.microsoft.com/office/drawing/2014/main" id="{C85781DF-8583-7C67-E6B8-C7294E8E2246}"/>
                  </a:ext>
                </a:extLst>
              </p:cNvPr>
              <p:cNvSpPr txBox="1"/>
              <p:nvPr/>
            </p:nvSpPr>
            <p:spPr>
              <a:xfrm>
                <a:off x="5494448" y="12538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0" name="テキスト ボックス 669">
                <a:extLst>
                  <a:ext uri="{FF2B5EF4-FFF2-40B4-BE49-F238E27FC236}">
                    <a16:creationId xmlns:a16="http://schemas.microsoft.com/office/drawing/2014/main" id="{35E8DF1C-4FA2-1C30-EBCF-FD776ED9455D}"/>
                  </a:ext>
                </a:extLst>
              </p:cNvPr>
              <p:cNvSpPr txBox="1"/>
              <p:nvPr/>
            </p:nvSpPr>
            <p:spPr>
              <a:xfrm>
                <a:off x="6076181" y="12538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1" name="テキスト ボックス 670">
                <a:extLst>
                  <a:ext uri="{FF2B5EF4-FFF2-40B4-BE49-F238E27FC236}">
                    <a16:creationId xmlns:a16="http://schemas.microsoft.com/office/drawing/2014/main" id="{663BE6DF-4236-1BCC-1788-089A1D28C63F}"/>
                  </a:ext>
                </a:extLst>
              </p:cNvPr>
              <p:cNvSpPr txBox="1"/>
              <p:nvPr/>
            </p:nvSpPr>
            <p:spPr>
              <a:xfrm>
                <a:off x="6657914" y="12538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2" name="テキスト ボックス 671">
                <a:extLst>
                  <a:ext uri="{FF2B5EF4-FFF2-40B4-BE49-F238E27FC236}">
                    <a16:creationId xmlns:a16="http://schemas.microsoft.com/office/drawing/2014/main" id="{9D81C08C-64E5-ACED-6869-3C942B9E0C1A}"/>
                  </a:ext>
                </a:extLst>
              </p:cNvPr>
              <p:cNvSpPr txBox="1"/>
              <p:nvPr/>
            </p:nvSpPr>
            <p:spPr>
              <a:xfrm>
                <a:off x="7239647" y="12538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3" name="テキスト ボックス 672">
                <a:extLst>
                  <a:ext uri="{FF2B5EF4-FFF2-40B4-BE49-F238E27FC236}">
                    <a16:creationId xmlns:a16="http://schemas.microsoft.com/office/drawing/2014/main" id="{362FAF2E-D70D-402C-907C-DB228C26B300}"/>
                  </a:ext>
                </a:extLst>
              </p:cNvPr>
              <p:cNvSpPr txBox="1"/>
              <p:nvPr/>
            </p:nvSpPr>
            <p:spPr>
              <a:xfrm>
                <a:off x="7821380" y="12538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74" name="テキスト ボックス 673">
                <a:extLst>
                  <a:ext uri="{FF2B5EF4-FFF2-40B4-BE49-F238E27FC236}">
                    <a16:creationId xmlns:a16="http://schemas.microsoft.com/office/drawing/2014/main" id="{0BCDFC3D-FED2-6CA4-5B83-2D4CEA6F6148}"/>
                  </a:ext>
                </a:extLst>
              </p:cNvPr>
              <p:cNvSpPr txBox="1"/>
              <p:nvPr/>
            </p:nvSpPr>
            <p:spPr>
              <a:xfrm>
                <a:off x="8403112" y="12538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8" name="テキスト ボックス 737">
                <a:extLst>
                  <a:ext uri="{FF2B5EF4-FFF2-40B4-BE49-F238E27FC236}">
                    <a16:creationId xmlns:a16="http://schemas.microsoft.com/office/drawing/2014/main" id="{82C05CB8-CA4B-ECF7-8F07-5DDF37A270F4}"/>
                  </a:ext>
                </a:extLst>
              </p:cNvPr>
              <p:cNvSpPr txBox="1"/>
              <p:nvPr/>
            </p:nvSpPr>
            <p:spPr>
              <a:xfrm>
                <a:off x="5244512" y="168494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9" name="テキスト ボックス 738">
                <a:extLst>
                  <a:ext uri="{FF2B5EF4-FFF2-40B4-BE49-F238E27FC236}">
                    <a16:creationId xmlns:a16="http://schemas.microsoft.com/office/drawing/2014/main" id="{19C06928-42B3-FFAC-D684-415BADBBAA84}"/>
                  </a:ext>
                </a:extLst>
              </p:cNvPr>
              <p:cNvSpPr txBox="1"/>
              <p:nvPr/>
            </p:nvSpPr>
            <p:spPr>
              <a:xfrm>
                <a:off x="5833211" y="168494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0" name="テキスト ボックス 739">
                <a:extLst>
                  <a:ext uri="{FF2B5EF4-FFF2-40B4-BE49-F238E27FC236}">
                    <a16:creationId xmlns:a16="http://schemas.microsoft.com/office/drawing/2014/main" id="{516BFA64-41EB-1FE9-BA2D-991F23CE0B50}"/>
                  </a:ext>
                </a:extLst>
              </p:cNvPr>
              <p:cNvSpPr txBox="1"/>
              <p:nvPr/>
            </p:nvSpPr>
            <p:spPr>
              <a:xfrm>
                <a:off x="6421910" y="168494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1" name="テキスト ボックス 740">
                <a:extLst>
                  <a:ext uri="{FF2B5EF4-FFF2-40B4-BE49-F238E27FC236}">
                    <a16:creationId xmlns:a16="http://schemas.microsoft.com/office/drawing/2014/main" id="{38FF0E26-AC5B-D041-3284-EF5F2A9DBE45}"/>
                  </a:ext>
                </a:extLst>
              </p:cNvPr>
              <p:cNvSpPr txBox="1"/>
              <p:nvPr/>
            </p:nvSpPr>
            <p:spPr>
              <a:xfrm>
                <a:off x="7010609" y="168494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2" name="テキスト ボックス 741">
                <a:extLst>
                  <a:ext uri="{FF2B5EF4-FFF2-40B4-BE49-F238E27FC236}">
                    <a16:creationId xmlns:a16="http://schemas.microsoft.com/office/drawing/2014/main" id="{213A630F-97C9-D740-C6FD-78870B93CBD3}"/>
                  </a:ext>
                </a:extLst>
              </p:cNvPr>
              <p:cNvSpPr txBox="1"/>
              <p:nvPr/>
            </p:nvSpPr>
            <p:spPr>
              <a:xfrm>
                <a:off x="7599308" y="168494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3" name="テキスト ボックス 742">
                <a:extLst>
                  <a:ext uri="{FF2B5EF4-FFF2-40B4-BE49-F238E27FC236}">
                    <a16:creationId xmlns:a16="http://schemas.microsoft.com/office/drawing/2014/main" id="{64784BFC-6040-16F3-DF45-49667C23D831}"/>
                  </a:ext>
                </a:extLst>
              </p:cNvPr>
              <p:cNvSpPr txBox="1"/>
              <p:nvPr/>
            </p:nvSpPr>
            <p:spPr>
              <a:xfrm>
                <a:off x="8130857" y="168494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16" name="テキスト ボックス 815">
                <a:extLst>
                  <a:ext uri="{FF2B5EF4-FFF2-40B4-BE49-F238E27FC236}">
                    <a16:creationId xmlns:a16="http://schemas.microsoft.com/office/drawing/2014/main" id="{DF9980E5-54B3-0AA9-592A-611060F4AFC3}"/>
                  </a:ext>
                </a:extLst>
              </p:cNvPr>
              <p:cNvSpPr txBox="1"/>
              <p:nvPr/>
            </p:nvSpPr>
            <p:spPr>
              <a:xfrm>
                <a:off x="1815080" y="1671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17" name="テキスト ボックス 816">
                <a:extLst>
                  <a:ext uri="{FF2B5EF4-FFF2-40B4-BE49-F238E27FC236}">
                    <a16:creationId xmlns:a16="http://schemas.microsoft.com/office/drawing/2014/main" id="{F674C119-F148-0809-E3DD-71E1D864C8BE}"/>
                  </a:ext>
                </a:extLst>
              </p:cNvPr>
              <p:cNvSpPr txBox="1"/>
              <p:nvPr/>
            </p:nvSpPr>
            <p:spPr>
              <a:xfrm>
                <a:off x="2459514" y="1671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18" name="テキスト ボックス 817">
                <a:extLst>
                  <a:ext uri="{FF2B5EF4-FFF2-40B4-BE49-F238E27FC236}">
                    <a16:creationId xmlns:a16="http://schemas.microsoft.com/office/drawing/2014/main" id="{96D154BC-3F5D-BEEE-AEB9-FD06E56E0FD1}"/>
                  </a:ext>
                </a:extLst>
              </p:cNvPr>
              <p:cNvSpPr txBox="1"/>
              <p:nvPr/>
            </p:nvSpPr>
            <p:spPr>
              <a:xfrm>
                <a:off x="3164908" y="1671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19" name="テキスト ボックス 818">
                <a:extLst>
                  <a:ext uri="{FF2B5EF4-FFF2-40B4-BE49-F238E27FC236}">
                    <a16:creationId xmlns:a16="http://schemas.microsoft.com/office/drawing/2014/main" id="{4854A709-0531-9CD3-20DE-1E75B6B8D7DE}"/>
                  </a:ext>
                </a:extLst>
              </p:cNvPr>
              <p:cNvSpPr txBox="1"/>
              <p:nvPr/>
            </p:nvSpPr>
            <p:spPr>
              <a:xfrm>
                <a:off x="3687422" y="168058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0" name="テキスト ボックス 819">
                <a:extLst>
                  <a:ext uri="{FF2B5EF4-FFF2-40B4-BE49-F238E27FC236}">
                    <a16:creationId xmlns:a16="http://schemas.microsoft.com/office/drawing/2014/main" id="{342DB0BE-B8D4-B420-B71B-7C023A5BB5CB}"/>
                  </a:ext>
                </a:extLst>
              </p:cNvPr>
              <p:cNvSpPr txBox="1"/>
              <p:nvPr/>
            </p:nvSpPr>
            <p:spPr>
              <a:xfrm>
                <a:off x="4726352" y="168058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1" name="テキスト ボックス 820">
                <a:extLst>
                  <a:ext uri="{FF2B5EF4-FFF2-40B4-BE49-F238E27FC236}">
                    <a16:creationId xmlns:a16="http://schemas.microsoft.com/office/drawing/2014/main" id="{332BD82D-BBCD-DB5C-6F10-292063D05A7E}"/>
                  </a:ext>
                </a:extLst>
              </p:cNvPr>
              <p:cNvSpPr txBox="1"/>
              <p:nvPr/>
            </p:nvSpPr>
            <p:spPr>
              <a:xfrm>
                <a:off x="1597365" y="124515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2" name="テキスト ボックス 821">
                <a:extLst>
                  <a:ext uri="{FF2B5EF4-FFF2-40B4-BE49-F238E27FC236}">
                    <a16:creationId xmlns:a16="http://schemas.microsoft.com/office/drawing/2014/main" id="{7D89D3F0-F814-EC62-551E-10B67EB8D70F}"/>
                  </a:ext>
                </a:extLst>
              </p:cNvPr>
              <p:cNvSpPr txBox="1"/>
              <p:nvPr/>
            </p:nvSpPr>
            <p:spPr>
              <a:xfrm>
                <a:off x="3025570" y="129740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3" name="テキスト ボックス 822">
                <a:extLst>
                  <a:ext uri="{FF2B5EF4-FFF2-40B4-BE49-F238E27FC236}">
                    <a16:creationId xmlns:a16="http://schemas.microsoft.com/office/drawing/2014/main" id="{9A262494-135B-A3E6-F67E-D36D28111FA8}"/>
                  </a:ext>
                </a:extLst>
              </p:cNvPr>
              <p:cNvSpPr txBox="1"/>
              <p:nvPr/>
            </p:nvSpPr>
            <p:spPr>
              <a:xfrm>
                <a:off x="2529183" y="129740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4" name="テキスト ボックス 823">
                <a:extLst>
                  <a:ext uri="{FF2B5EF4-FFF2-40B4-BE49-F238E27FC236}">
                    <a16:creationId xmlns:a16="http://schemas.microsoft.com/office/drawing/2014/main" id="{67A11DF1-51BE-F600-0381-DAEC178F59F1}"/>
                  </a:ext>
                </a:extLst>
              </p:cNvPr>
              <p:cNvSpPr txBox="1"/>
              <p:nvPr/>
            </p:nvSpPr>
            <p:spPr>
              <a:xfrm>
                <a:off x="3461000" y="124515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5" name="テキスト ボックス 824">
                <a:extLst>
                  <a:ext uri="{FF2B5EF4-FFF2-40B4-BE49-F238E27FC236}">
                    <a16:creationId xmlns:a16="http://schemas.microsoft.com/office/drawing/2014/main" id="{C6F1E691-4CC5-1042-6B3D-F475E4E728DF}"/>
                  </a:ext>
                </a:extLst>
              </p:cNvPr>
              <p:cNvSpPr txBox="1"/>
              <p:nvPr/>
            </p:nvSpPr>
            <p:spPr>
              <a:xfrm>
                <a:off x="2529183" y="140626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6" name="テキスト ボックス 825">
                <a:extLst>
                  <a:ext uri="{FF2B5EF4-FFF2-40B4-BE49-F238E27FC236}">
                    <a16:creationId xmlns:a16="http://schemas.microsoft.com/office/drawing/2014/main" id="{6022215D-664E-6E10-F43C-B35E2CA785E8}"/>
                  </a:ext>
                </a:extLst>
              </p:cNvPr>
              <p:cNvSpPr txBox="1"/>
              <p:nvPr/>
            </p:nvSpPr>
            <p:spPr>
              <a:xfrm>
                <a:off x="3025570" y="140626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7" name="テキスト ボックス 826">
                <a:extLst>
                  <a:ext uri="{FF2B5EF4-FFF2-40B4-BE49-F238E27FC236}">
                    <a16:creationId xmlns:a16="http://schemas.microsoft.com/office/drawing/2014/main" id="{1031AF43-B0DF-A69D-C55E-EAD589EA505F}"/>
                  </a:ext>
                </a:extLst>
              </p:cNvPr>
              <p:cNvSpPr txBox="1"/>
              <p:nvPr/>
            </p:nvSpPr>
            <p:spPr>
              <a:xfrm>
                <a:off x="3909490" y="140626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8" name="テキスト ボックス 827">
                <a:extLst>
                  <a:ext uri="{FF2B5EF4-FFF2-40B4-BE49-F238E27FC236}">
                    <a16:creationId xmlns:a16="http://schemas.microsoft.com/office/drawing/2014/main" id="{9502DA71-C156-1152-73B3-C56356A4826A}"/>
                  </a:ext>
                </a:extLst>
              </p:cNvPr>
              <p:cNvSpPr txBox="1"/>
              <p:nvPr/>
            </p:nvSpPr>
            <p:spPr>
              <a:xfrm>
                <a:off x="4547827" y="140626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29" name="テキスト ボックス 828">
                <a:extLst>
                  <a:ext uri="{FF2B5EF4-FFF2-40B4-BE49-F238E27FC236}">
                    <a16:creationId xmlns:a16="http://schemas.microsoft.com/office/drawing/2014/main" id="{F96DDA55-FDB8-6B3F-17ED-E2B7670C7F8E}"/>
                  </a:ext>
                </a:extLst>
              </p:cNvPr>
              <p:cNvSpPr txBox="1"/>
              <p:nvPr/>
            </p:nvSpPr>
            <p:spPr>
              <a:xfrm>
                <a:off x="1810725" y="155431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1" name="テキスト ボックス 830">
                <a:extLst>
                  <a:ext uri="{FF2B5EF4-FFF2-40B4-BE49-F238E27FC236}">
                    <a16:creationId xmlns:a16="http://schemas.microsoft.com/office/drawing/2014/main" id="{1C7CBF8F-C7FA-C6F9-3804-7B0018A6484D}"/>
                  </a:ext>
                </a:extLst>
              </p:cNvPr>
              <p:cNvSpPr txBox="1"/>
              <p:nvPr/>
            </p:nvSpPr>
            <p:spPr>
              <a:xfrm>
                <a:off x="3905136" y="129740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40" name="テキスト ボックス 439">
                <a:extLst>
                  <a:ext uri="{FF2B5EF4-FFF2-40B4-BE49-F238E27FC236}">
                    <a16:creationId xmlns:a16="http://schemas.microsoft.com/office/drawing/2014/main" id="{6CFF4F21-1691-76ED-FBCD-DC4D0F24401E}"/>
                  </a:ext>
                </a:extLst>
              </p:cNvPr>
              <p:cNvSpPr txBox="1"/>
              <p:nvPr/>
            </p:nvSpPr>
            <p:spPr>
              <a:xfrm>
                <a:off x="5293906" y="580506"/>
                <a:ext cx="2792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F</a:t>
                </a:r>
                <a:endParaRPr kumimoji="1" lang="ja-JP" altLang="en-US" sz="1600" dirty="0"/>
              </a:p>
            </p:txBody>
          </p:sp>
          <p:sp>
            <p:nvSpPr>
              <p:cNvPr id="441" name="テキスト ボックス 440">
                <a:extLst>
                  <a:ext uri="{FF2B5EF4-FFF2-40B4-BE49-F238E27FC236}">
                    <a16:creationId xmlns:a16="http://schemas.microsoft.com/office/drawing/2014/main" id="{D1BEBC05-B9DB-804B-3034-CB3EBCF6C6AB}"/>
                  </a:ext>
                </a:extLst>
              </p:cNvPr>
              <p:cNvSpPr txBox="1"/>
              <p:nvPr/>
            </p:nvSpPr>
            <p:spPr>
              <a:xfrm>
                <a:off x="3803519" y="737263"/>
                <a:ext cx="3032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A</a:t>
                </a:r>
                <a:endParaRPr kumimoji="1" lang="ja-JP" altLang="en-US" sz="1600" dirty="0"/>
              </a:p>
            </p:txBody>
          </p:sp>
          <p:sp>
            <p:nvSpPr>
              <p:cNvPr id="444" name="テキスト ボックス 443">
                <a:extLst>
                  <a:ext uri="{FF2B5EF4-FFF2-40B4-BE49-F238E27FC236}">
                    <a16:creationId xmlns:a16="http://schemas.microsoft.com/office/drawing/2014/main" id="{F5AFB1C5-4735-C848-A3D0-5AA0E012FC03}"/>
                  </a:ext>
                </a:extLst>
              </p:cNvPr>
              <p:cNvSpPr txBox="1"/>
              <p:nvPr/>
            </p:nvSpPr>
            <p:spPr>
              <a:xfrm>
                <a:off x="1534775" y="738603"/>
                <a:ext cx="296876" cy="339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E</a:t>
                </a:r>
                <a:endParaRPr kumimoji="1" lang="ja-JP" altLang="en-US" sz="1600" dirty="0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84C729B-EEA6-4F3F-A575-78900A141AA3}"/>
                  </a:ext>
                </a:extLst>
              </p:cNvPr>
              <p:cNvSpPr txBox="1"/>
              <p:nvPr/>
            </p:nvSpPr>
            <p:spPr>
              <a:xfrm rot="17785382">
                <a:off x="1689464" y="600893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</a:t>
                </a:r>
                <a:endParaRPr kumimoji="1" lang="ja-JP" altLang="en-US" sz="1000" dirty="0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4BFA25A4-9E99-4C7B-D6C3-AEC663258A3D}"/>
                  </a:ext>
                </a:extLst>
              </p:cNvPr>
              <p:cNvSpPr txBox="1"/>
              <p:nvPr/>
            </p:nvSpPr>
            <p:spPr>
              <a:xfrm>
                <a:off x="1767182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59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2288415-1D44-4B58-9AB6-BA7DF6B7F425}"/>
                  </a:ext>
                </a:extLst>
              </p:cNvPr>
              <p:cNvSpPr txBox="1"/>
              <p:nvPr/>
            </p:nvSpPr>
            <p:spPr>
              <a:xfrm>
                <a:off x="3896427" y="93600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74974D8-4407-D750-177D-BB312E6F921F}"/>
                  </a:ext>
                </a:extLst>
              </p:cNvPr>
              <p:cNvSpPr txBox="1"/>
              <p:nvPr/>
            </p:nvSpPr>
            <p:spPr>
              <a:xfrm>
                <a:off x="2259216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08B6796-D82E-19AA-4560-17F51FA4E5B9}"/>
                  </a:ext>
                </a:extLst>
              </p:cNvPr>
              <p:cNvSpPr txBox="1"/>
              <p:nvPr/>
            </p:nvSpPr>
            <p:spPr>
              <a:xfrm>
                <a:off x="2768668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BB764A5-CF18-5265-674B-1D3EDED25528}"/>
                  </a:ext>
                </a:extLst>
              </p:cNvPr>
              <p:cNvSpPr txBox="1"/>
              <p:nvPr/>
            </p:nvSpPr>
            <p:spPr>
              <a:xfrm>
                <a:off x="3317307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7DB246EA-40D0-1532-5424-91F30EAF94E3}"/>
                  </a:ext>
                </a:extLst>
              </p:cNvPr>
              <p:cNvSpPr txBox="1"/>
              <p:nvPr/>
            </p:nvSpPr>
            <p:spPr>
              <a:xfrm>
                <a:off x="3691776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E397A049-DC02-95DA-6A1D-CA1FFF73FAB9}"/>
                  </a:ext>
                </a:extLst>
              </p:cNvPr>
              <p:cNvSpPr txBox="1"/>
              <p:nvPr/>
            </p:nvSpPr>
            <p:spPr>
              <a:xfrm>
                <a:off x="4222999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B0042AC-8A3F-4E5B-9C06-EA1164918983}"/>
                  </a:ext>
                </a:extLst>
              </p:cNvPr>
              <p:cNvSpPr txBox="1"/>
              <p:nvPr/>
            </p:nvSpPr>
            <p:spPr>
              <a:xfrm>
                <a:off x="4841307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46FE516B-0D6C-E8C4-60EF-E4C693DC1A55}"/>
                  </a:ext>
                </a:extLst>
              </p:cNvPr>
              <p:cNvSpPr txBox="1"/>
              <p:nvPr/>
            </p:nvSpPr>
            <p:spPr>
              <a:xfrm>
                <a:off x="6099695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03FC284-CEDB-05F5-C503-65389EC2148E}"/>
                  </a:ext>
                </a:extLst>
              </p:cNvPr>
              <p:cNvSpPr txBox="1"/>
              <p:nvPr/>
            </p:nvSpPr>
            <p:spPr>
              <a:xfrm>
                <a:off x="6678815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33CE3BD-34EE-2559-5343-1371BF5936E0}"/>
                  </a:ext>
                </a:extLst>
              </p:cNvPr>
              <p:cNvSpPr txBox="1"/>
              <p:nvPr/>
            </p:nvSpPr>
            <p:spPr>
              <a:xfrm>
                <a:off x="7253581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349D44E-2AAA-0E76-C95F-466C16459755}"/>
                  </a:ext>
                </a:extLst>
              </p:cNvPr>
              <p:cNvSpPr txBox="1"/>
              <p:nvPr/>
            </p:nvSpPr>
            <p:spPr>
              <a:xfrm>
                <a:off x="7832701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5DBB04A-4BBF-C674-5048-7C2936B67FB1}"/>
                  </a:ext>
                </a:extLst>
              </p:cNvPr>
              <p:cNvSpPr txBox="1"/>
              <p:nvPr/>
            </p:nvSpPr>
            <p:spPr>
              <a:xfrm>
                <a:off x="8459718" y="79666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5C1C7241-92B2-C94F-0AB3-FCF1E2215663}"/>
                  </a:ext>
                </a:extLst>
              </p:cNvPr>
              <p:cNvSpPr txBox="1"/>
              <p:nvPr/>
            </p:nvSpPr>
            <p:spPr>
              <a:xfrm rot="17785382">
                <a:off x="2164084" y="613955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</a:t>
                </a:r>
                <a:endParaRPr kumimoji="1" lang="ja-JP" altLang="en-US" sz="1000" dirty="0"/>
              </a:p>
            </p:txBody>
          </p: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D48F15F6-BAF4-36F5-5C8A-18AB84D63212}"/>
                  </a:ext>
                </a:extLst>
              </p:cNvPr>
              <p:cNvSpPr txBox="1"/>
              <p:nvPr/>
            </p:nvSpPr>
            <p:spPr>
              <a:xfrm rot="17785382">
                <a:off x="2738847" y="448492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</a:t>
                </a:r>
                <a:endParaRPr kumimoji="1" lang="ja-JP" altLang="en-US" sz="1000" dirty="0"/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308A915-F655-A272-71B5-FD55B68FB372}"/>
                  </a:ext>
                </a:extLst>
              </p:cNvPr>
              <p:cNvSpPr txBox="1"/>
              <p:nvPr/>
            </p:nvSpPr>
            <p:spPr>
              <a:xfrm rot="17785382">
                <a:off x="3213463" y="635725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8</a:t>
                </a:r>
                <a:endParaRPr kumimoji="1" lang="ja-JP" altLang="en-US" sz="1000" dirty="0"/>
              </a:p>
            </p:txBody>
          </p:sp>
          <p:sp>
            <p:nvSpPr>
              <p:cNvPr id="189" name="テキスト ボックス 188">
                <a:extLst>
                  <a:ext uri="{FF2B5EF4-FFF2-40B4-BE49-F238E27FC236}">
                    <a16:creationId xmlns:a16="http://schemas.microsoft.com/office/drawing/2014/main" id="{990A9F2D-694C-65C3-C693-1F1D4A0BDF0F}"/>
                  </a:ext>
                </a:extLst>
              </p:cNvPr>
              <p:cNvSpPr txBox="1"/>
              <p:nvPr/>
            </p:nvSpPr>
            <p:spPr>
              <a:xfrm>
                <a:off x="5603306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2" name="テキスト ボックス 701">
                <a:extLst>
                  <a:ext uri="{FF2B5EF4-FFF2-40B4-BE49-F238E27FC236}">
                    <a16:creationId xmlns:a16="http://schemas.microsoft.com/office/drawing/2014/main" id="{A1C83BC2-B71D-E9D9-3836-2DDEA537769B}"/>
                  </a:ext>
                </a:extLst>
              </p:cNvPr>
              <p:cNvSpPr txBox="1"/>
              <p:nvPr/>
            </p:nvSpPr>
            <p:spPr>
              <a:xfrm>
                <a:off x="1431902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3" name="テキスト ボックス 702">
                <a:extLst>
                  <a:ext uri="{FF2B5EF4-FFF2-40B4-BE49-F238E27FC236}">
                    <a16:creationId xmlns:a16="http://schemas.microsoft.com/office/drawing/2014/main" id="{1E8942B4-6662-77C6-5363-61A101DA389A}"/>
                  </a:ext>
                </a:extLst>
              </p:cNvPr>
              <p:cNvSpPr txBox="1"/>
              <p:nvPr/>
            </p:nvSpPr>
            <p:spPr>
              <a:xfrm>
                <a:off x="2263571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4" name="テキスト ボックス 703">
                <a:extLst>
                  <a:ext uri="{FF2B5EF4-FFF2-40B4-BE49-F238E27FC236}">
                    <a16:creationId xmlns:a16="http://schemas.microsoft.com/office/drawing/2014/main" id="{1AA8A5CC-8BC3-F92D-8CDB-2BA0F9C4C0E1}"/>
                  </a:ext>
                </a:extLst>
              </p:cNvPr>
              <p:cNvSpPr txBox="1"/>
              <p:nvPr/>
            </p:nvSpPr>
            <p:spPr>
              <a:xfrm>
                <a:off x="2768667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49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5" name="テキスト ボックス 704">
                <a:extLst>
                  <a:ext uri="{FF2B5EF4-FFF2-40B4-BE49-F238E27FC236}">
                    <a16:creationId xmlns:a16="http://schemas.microsoft.com/office/drawing/2014/main" id="{47BED71F-2E37-5190-FB8C-0ED6BC38B4AD}"/>
                  </a:ext>
                </a:extLst>
              </p:cNvPr>
              <p:cNvSpPr txBox="1"/>
              <p:nvPr/>
            </p:nvSpPr>
            <p:spPr>
              <a:xfrm>
                <a:off x="3326017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6" name="テキスト ボックス 705">
                <a:extLst>
                  <a:ext uri="{FF2B5EF4-FFF2-40B4-BE49-F238E27FC236}">
                    <a16:creationId xmlns:a16="http://schemas.microsoft.com/office/drawing/2014/main" id="{AA02FB73-EAFC-8B3F-2D71-66B46E95EF9A}"/>
                  </a:ext>
                </a:extLst>
              </p:cNvPr>
              <p:cNvSpPr txBox="1"/>
              <p:nvPr/>
            </p:nvSpPr>
            <p:spPr>
              <a:xfrm>
                <a:off x="3687422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7" name="テキスト ボックス 706">
                <a:extLst>
                  <a:ext uri="{FF2B5EF4-FFF2-40B4-BE49-F238E27FC236}">
                    <a16:creationId xmlns:a16="http://schemas.microsoft.com/office/drawing/2014/main" id="{5B419171-1BB1-79E2-C1D1-E781479DC304}"/>
                  </a:ext>
                </a:extLst>
              </p:cNvPr>
              <p:cNvSpPr txBox="1"/>
              <p:nvPr/>
            </p:nvSpPr>
            <p:spPr>
              <a:xfrm>
                <a:off x="4227353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8" name="テキスト ボックス 707">
                <a:extLst>
                  <a:ext uri="{FF2B5EF4-FFF2-40B4-BE49-F238E27FC236}">
                    <a16:creationId xmlns:a16="http://schemas.microsoft.com/office/drawing/2014/main" id="{BB5C791D-8696-1907-FF2D-A0D86994C4CA}"/>
                  </a:ext>
                </a:extLst>
              </p:cNvPr>
              <p:cNvSpPr txBox="1"/>
              <p:nvPr/>
            </p:nvSpPr>
            <p:spPr>
              <a:xfrm>
                <a:off x="4845661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0" name="テキスト ボックス 709">
                <a:extLst>
                  <a:ext uri="{FF2B5EF4-FFF2-40B4-BE49-F238E27FC236}">
                    <a16:creationId xmlns:a16="http://schemas.microsoft.com/office/drawing/2014/main" id="{41C38CD0-DD79-55C1-1BD8-8C28E7962571}"/>
                  </a:ext>
                </a:extLst>
              </p:cNvPr>
              <p:cNvSpPr txBox="1"/>
              <p:nvPr/>
            </p:nvSpPr>
            <p:spPr>
              <a:xfrm>
                <a:off x="5328988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1" name="テキスト ボックス 710">
                <a:extLst>
                  <a:ext uri="{FF2B5EF4-FFF2-40B4-BE49-F238E27FC236}">
                    <a16:creationId xmlns:a16="http://schemas.microsoft.com/office/drawing/2014/main" id="{D3D9CD64-1440-2A22-57D8-2F184E0D8C9A}"/>
                  </a:ext>
                </a:extLst>
              </p:cNvPr>
              <p:cNvSpPr txBox="1"/>
              <p:nvPr/>
            </p:nvSpPr>
            <p:spPr>
              <a:xfrm>
                <a:off x="5947296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2" name="テキスト ボックス 711">
                <a:extLst>
                  <a:ext uri="{FF2B5EF4-FFF2-40B4-BE49-F238E27FC236}">
                    <a16:creationId xmlns:a16="http://schemas.microsoft.com/office/drawing/2014/main" id="{2D53B370-2D1E-5F8C-FB31-45088121AAAA}"/>
                  </a:ext>
                </a:extLst>
              </p:cNvPr>
              <p:cNvSpPr txBox="1"/>
              <p:nvPr/>
            </p:nvSpPr>
            <p:spPr>
              <a:xfrm>
                <a:off x="6532948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3" name="テキスト ボックス 712">
                <a:extLst>
                  <a:ext uri="{FF2B5EF4-FFF2-40B4-BE49-F238E27FC236}">
                    <a16:creationId xmlns:a16="http://schemas.microsoft.com/office/drawing/2014/main" id="{18208145-6EC4-7D32-D577-823D748CA651}"/>
                  </a:ext>
                </a:extLst>
              </p:cNvPr>
              <p:cNvSpPr txBox="1"/>
              <p:nvPr/>
            </p:nvSpPr>
            <p:spPr>
              <a:xfrm>
                <a:off x="7118600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4" name="テキスト ボックス 713">
                <a:extLst>
                  <a:ext uri="{FF2B5EF4-FFF2-40B4-BE49-F238E27FC236}">
                    <a16:creationId xmlns:a16="http://schemas.microsoft.com/office/drawing/2014/main" id="{81FEF660-7BD8-4ED2-0E62-B229860FE6D3}"/>
                  </a:ext>
                </a:extLst>
              </p:cNvPr>
              <p:cNvSpPr txBox="1"/>
              <p:nvPr/>
            </p:nvSpPr>
            <p:spPr>
              <a:xfrm>
                <a:off x="7704252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5" name="テキスト ボックス 714">
                <a:extLst>
                  <a:ext uri="{FF2B5EF4-FFF2-40B4-BE49-F238E27FC236}">
                    <a16:creationId xmlns:a16="http://schemas.microsoft.com/office/drawing/2014/main" id="{1F39D140-CC2B-85A3-254C-10EBDC0E2BFF}"/>
                  </a:ext>
                </a:extLst>
              </p:cNvPr>
              <p:cNvSpPr txBox="1"/>
              <p:nvPr/>
            </p:nvSpPr>
            <p:spPr>
              <a:xfrm>
                <a:off x="8289902" y="90987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16" name="テキスト ボックス 715">
                <a:extLst>
                  <a:ext uri="{FF2B5EF4-FFF2-40B4-BE49-F238E27FC236}">
                    <a16:creationId xmlns:a16="http://schemas.microsoft.com/office/drawing/2014/main" id="{31B59793-DAB8-CB11-C7AB-1613675128F5}"/>
                  </a:ext>
                </a:extLst>
              </p:cNvPr>
              <p:cNvSpPr txBox="1"/>
              <p:nvPr/>
            </p:nvSpPr>
            <p:spPr>
              <a:xfrm>
                <a:off x="5389946" y="80537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7" name="テキスト ボックス 776">
                <a:extLst>
                  <a:ext uri="{FF2B5EF4-FFF2-40B4-BE49-F238E27FC236}">
                    <a16:creationId xmlns:a16="http://schemas.microsoft.com/office/drawing/2014/main" id="{4C1086DB-440F-BDC9-7607-656054B98219}"/>
                  </a:ext>
                </a:extLst>
              </p:cNvPr>
              <p:cNvSpPr txBox="1"/>
              <p:nvPr/>
            </p:nvSpPr>
            <p:spPr>
              <a:xfrm rot="3814618" flipH="1">
                <a:off x="1959430" y="609600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</a:t>
                </a:r>
                <a:endParaRPr kumimoji="1" lang="ja-JP" altLang="en-US" sz="1000" dirty="0"/>
              </a:p>
            </p:txBody>
          </p:sp>
          <p:sp>
            <p:nvSpPr>
              <p:cNvPr id="778" name="テキスト ボックス 777">
                <a:extLst>
                  <a:ext uri="{FF2B5EF4-FFF2-40B4-BE49-F238E27FC236}">
                    <a16:creationId xmlns:a16="http://schemas.microsoft.com/office/drawing/2014/main" id="{1C773C71-E965-9E5C-3156-ED296B6C7E35}"/>
                  </a:ext>
                </a:extLst>
              </p:cNvPr>
              <p:cNvSpPr txBox="1"/>
              <p:nvPr/>
            </p:nvSpPr>
            <p:spPr>
              <a:xfrm rot="3814618" flipH="1">
                <a:off x="2577739" y="618310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</a:t>
                </a:r>
                <a:endParaRPr kumimoji="1" lang="ja-JP" altLang="en-US" sz="1000" dirty="0"/>
              </a:p>
            </p:txBody>
          </p:sp>
          <p:sp>
            <p:nvSpPr>
              <p:cNvPr id="782" name="テキスト ボックス 781">
                <a:extLst>
                  <a:ext uri="{FF2B5EF4-FFF2-40B4-BE49-F238E27FC236}">
                    <a16:creationId xmlns:a16="http://schemas.microsoft.com/office/drawing/2014/main" id="{D11A8B5E-ED7F-6EE2-C385-2F5A3181A3B3}"/>
                  </a:ext>
                </a:extLst>
              </p:cNvPr>
              <p:cNvSpPr txBox="1"/>
              <p:nvPr/>
            </p:nvSpPr>
            <p:spPr>
              <a:xfrm rot="3814618" flipH="1">
                <a:off x="3026229" y="457200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7</a:t>
                </a:r>
                <a:endParaRPr kumimoji="1" lang="ja-JP" altLang="en-US" sz="1000" dirty="0"/>
              </a:p>
            </p:txBody>
          </p:sp>
          <p:sp>
            <p:nvSpPr>
              <p:cNvPr id="783" name="テキスト ボックス 782">
                <a:extLst>
                  <a:ext uri="{FF2B5EF4-FFF2-40B4-BE49-F238E27FC236}">
                    <a16:creationId xmlns:a16="http://schemas.microsoft.com/office/drawing/2014/main" id="{ED2F3B45-F2EE-14BE-2380-225E51796C4C}"/>
                  </a:ext>
                </a:extLst>
              </p:cNvPr>
              <p:cNvSpPr txBox="1"/>
              <p:nvPr/>
            </p:nvSpPr>
            <p:spPr>
              <a:xfrm rot="3814618" flipH="1">
                <a:off x="3496492" y="622664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9</a:t>
                </a:r>
                <a:endParaRPr kumimoji="1" lang="ja-JP" altLang="en-US" sz="1000" dirty="0"/>
              </a:p>
            </p:txBody>
          </p:sp>
          <p:sp>
            <p:nvSpPr>
              <p:cNvPr id="785" name="テキスト ボックス 784">
                <a:extLst>
                  <a:ext uri="{FF2B5EF4-FFF2-40B4-BE49-F238E27FC236}">
                    <a16:creationId xmlns:a16="http://schemas.microsoft.com/office/drawing/2014/main" id="{278D48AA-ED9F-AC22-7192-FFA98D0FEC62}"/>
                  </a:ext>
                </a:extLst>
              </p:cNvPr>
              <p:cNvSpPr txBox="1"/>
              <p:nvPr/>
            </p:nvSpPr>
            <p:spPr>
              <a:xfrm rot="3814618" flipH="1">
                <a:off x="4613162" y="622664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13</a:t>
                </a:r>
                <a:endParaRPr kumimoji="1" lang="ja-JP" altLang="en-US" sz="1000" dirty="0"/>
              </a:p>
            </p:txBody>
          </p:sp>
          <p:sp>
            <p:nvSpPr>
              <p:cNvPr id="788" name="テキスト ボックス 787">
                <a:extLst>
                  <a:ext uri="{FF2B5EF4-FFF2-40B4-BE49-F238E27FC236}">
                    <a16:creationId xmlns:a16="http://schemas.microsoft.com/office/drawing/2014/main" id="{3D394687-3A0F-ADE9-6B3B-0C339D82D869}"/>
                  </a:ext>
                </a:extLst>
              </p:cNvPr>
              <p:cNvSpPr txBox="1"/>
              <p:nvPr/>
            </p:nvSpPr>
            <p:spPr>
              <a:xfrm rot="3814618" flipH="1">
                <a:off x="6132795" y="62702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19</a:t>
                </a:r>
                <a:endParaRPr kumimoji="1" lang="ja-JP" altLang="en-US" sz="1000" dirty="0"/>
              </a:p>
            </p:txBody>
          </p:sp>
          <p:sp>
            <p:nvSpPr>
              <p:cNvPr id="789" name="テキスト ボックス 788">
                <a:extLst>
                  <a:ext uri="{FF2B5EF4-FFF2-40B4-BE49-F238E27FC236}">
                    <a16:creationId xmlns:a16="http://schemas.microsoft.com/office/drawing/2014/main" id="{2AE6051C-90BB-1D65-DA09-93B062B9F7E2}"/>
                  </a:ext>
                </a:extLst>
              </p:cNvPr>
              <p:cNvSpPr txBox="1"/>
              <p:nvPr/>
            </p:nvSpPr>
            <p:spPr>
              <a:xfrm rot="3814618" flipH="1">
                <a:off x="5403259" y="592183"/>
                <a:ext cx="38183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201</a:t>
                </a:r>
                <a:endParaRPr kumimoji="1" lang="ja-JP" altLang="en-US" sz="1000" dirty="0"/>
              </a:p>
            </p:txBody>
          </p:sp>
          <p:sp>
            <p:nvSpPr>
              <p:cNvPr id="790" name="テキスト ボックス 789">
                <a:extLst>
                  <a:ext uri="{FF2B5EF4-FFF2-40B4-BE49-F238E27FC236}">
                    <a16:creationId xmlns:a16="http://schemas.microsoft.com/office/drawing/2014/main" id="{96BB5605-E262-15E9-20A2-004E7E03B718}"/>
                  </a:ext>
                </a:extLst>
              </p:cNvPr>
              <p:cNvSpPr txBox="1"/>
              <p:nvPr/>
            </p:nvSpPr>
            <p:spPr>
              <a:xfrm rot="3814618" flipH="1">
                <a:off x="6710828" y="62702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21</a:t>
                </a:r>
                <a:endParaRPr kumimoji="1" lang="ja-JP" altLang="en-US" sz="1000" dirty="0"/>
              </a:p>
            </p:txBody>
          </p:sp>
          <p:sp>
            <p:nvSpPr>
              <p:cNvPr id="791" name="テキスト ボックス 790">
                <a:extLst>
                  <a:ext uri="{FF2B5EF4-FFF2-40B4-BE49-F238E27FC236}">
                    <a16:creationId xmlns:a16="http://schemas.microsoft.com/office/drawing/2014/main" id="{9EBFC30B-E0C9-0CF3-FA45-E83806A6FB32}"/>
                  </a:ext>
                </a:extLst>
              </p:cNvPr>
              <p:cNvSpPr txBox="1"/>
              <p:nvPr/>
            </p:nvSpPr>
            <p:spPr>
              <a:xfrm rot="3814618" flipH="1">
                <a:off x="7288861" y="62702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23</a:t>
                </a:r>
                <a:endParaRPr kumimoji="1" lang="ja-JP" altLang="en-US" sz="1000" dirty="0"/>
              </a:p>
            </p:txBody>
          </p:sp>
          <p:sp>
            <p:nvSpPr>
              <p:cNvPr id="792" name="テキスト ボックス 791">
                <a:extLst>
                  <a:ext uri="{FF2B5EF4-FFF2-40B4-BE49-F238E27FC236}">
                    <a16:creationId xmlns:a16="http://schemas.microsoft.com/office/drawing/2014/main" id="{019147F9-4395-493D-A580-EC0B0A2D522B}"/>
                  </a:ext>
                </a:extLst>
              </p:cNvPr>
              <p:cNvSpPr txBox="1"/>
              <p:nvPr/>
            </p:nvSpPr>
            <p:spPr>
              <a:xfrm rot="3814618" flipH="1">
                <a:off x="7866894" y="62702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25</a:t>
                </a:r>
                <a:endParaRPr kumimoji="1" lang="ja-JP" altLang="en-US" sz="1000" dirty="0"/>
              </a:p>
            </p:txBody>
          </p:sp>
          <p:sp>
            <p:nvSpPr>
              <p:cNvPr id="793" name="テキスト ボックス 792">
                <a:extLst>
                  <a:ext uri="{FF2B5EF4-FFF2-40B4-BE49-F238E27FC236}">
                    <a16:creationId xmlns:a16="http://schemas.microsoft.com/office/drawing/2014/main" id="{FD1DC810-46F4-72B2-2971-DDE782AD532D}"/>
                  </a:ext>
                </a:extLst>
              </p:cNvPr>
              <p:cNvSpPr txBox="1"/>
              <p:nvPr/>
            </p:nvSpPr>
            <p:spPr>
              <a:xfrm rot="3814618" flipH="1">
                <a:off x="8444926" y="62702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27</a:t>
                </a:r>
                <a:endParaRPr kumimoji="1" lang="ja-JP" altLang="en-US" sz="1000" dirty="0"/>
              </a:p>
            </p:txBody>
          </p:sp>
          <p:sp>
            <p:nvSpPr>
              <p:cNvPr id="22" name="楕円 21">
                <a:extLst>
                  <a:ext uri="{FF2B5EF4-FFF2-40B4-BE49-F238E27FC236}">
                    <a16:creationId xmlns:a16="http://schemas.microsoft.com/office/drawing/2014/main" id="{60AC2BC2-9410-89A1-A0A1-116258F15581}"/>
                  </a:ext>
                </a:extLst>
              </p:cNvPr>
              <p:cNvSpPr/>
              <p:nvPr/>
            </p:nvSpPr>
            <p:spPr>
              <a:xfrm>
                <a:off x="521493" y="2627951"/>
                <a:ext cx="107156" cy="10239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4" name="楕円 653">
                <a:extLst>
                  <a:ext uri="{FF2B5EF4-FFF2-40B4-BE49-F238E27FC236}">
                    <a16:creationId xmlns:a16="http://schemas.microsoft.com/office/drawing/2014/main" id="{0F5DCB8A-B22E-C627-2B23-A7FC5315BE29}"/>
                  </a:ext>
                </a:extLst>
              </p:cNvPr>
              <p:cNvSpPr/>
              <p:nvPr/>
            </p:nvSpPr>
            <p:spPr>
              <a:xfrm>
                <a:off x="8882061" y="2601756"/>
                <a:ext cx="95250" cy="976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2DBA9D1E-6190-70CF-076C-C01F704C8F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71643" y="5228947"/>
                <a:ext cx="852256" cy="852256"/>
              </a:xfrm>
              <a:prstGeom prst="rect">
                <a:avLst/>
              </a:prstGeom>
            </p:spPr>
          </p:pic>
          <p:sp>
            <p:nvSpPr>
              <p:cNvPr id="12" name="四角形: 角を丸くする 11">
                <a:extLst>
                  <a:ext uri="{FF2B5EF4-FFF2-40B4-BE49-F238E27FC236}">
                    <a16:creationId xmlns:a16="http://schemas.microsoft.com/office/drawing/2014/main" id="{A2B50939-CD2C-FD42-5DF3-961832BF3F1D}"/>
                  </a:ext>
                </a:extLst>
              </p:cNvPr>
              <p:cNvSpPr/>
              <p:nvPr/>
            </p:nvSpPr>
            <p:spPr>
              <a:xfrm rot="21307303">
                <a:off x="6798704" y="4790004"/>
                <a:ext cx="1742536" cy="918338"/>
              </a:xfrm>
              <a:prstGeom prst="roundRect">
                <a:avLst>
                  <a:gd name="adj" fmla="val 9033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6CDC75F-0026-B463-7E5F-FCEF4F0E0D81}"/>
                  </a:ext>
                </a:extLst>
              </p:cNvPr>
              <p:cNvSpPr txBox="1"/>
              <p:nvPr/>
            </p:nvSpPr>
            <p:spPr>
              <a:xfrm>
                <a:off x="551569" y="-3475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B3C2E41B-9B13-3C69-0CFD-1BD1272BE5B6}"/>
                  </a:ext>
                </a:extLst>
              </p:cNvPr>
              <p:cNvSpPr txBox="1"/>
              <p:nvPr/>
            </p:nvSpPr>
            <p:spPr>
              <a:xfrm>
                <a:off x="1727429" y="-3475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388159C0-6F9D-CB9B-41D1-1E47A4B2D48A}"/>
                  </a:ext>
                </a:extLst>
              </p:cNvPr>
              <p:cNvSpPr txBox="1"/>
              <p:nvPr/>
            </p:nvSpPr>
            <p:spPr>
              <a:xfrm>
                <a:off x="2903289" y="-3475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E81A5D2F-0CFD-B896-AB5C-C30818DDFD4A}"/>
                  </a:ext>
                </a:extLst>
              </p:cNvPr>
              <p:cNvSpPr txBox="1"/>
              <p:nvPr/>
            </p:nvSpPr>
            <p:spPr>
              <a:xfrm>
                <a:off x="4079149" y="-3475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20D42D58-8C83-EFD4-EBEF-DAF1080BA51B}"/>
                  </a:ext>
                </a:extLst>
              </p:cNvPr>
              <p:cNvSpPr txBox="1"/>
              <p:nvPr/>
            </p:nvSpPr>
            <p:spPr>
              <a:xfrm>
                <a:off x="5255009" y="-3475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07A9513C-8C9C-C630-DC9A-7DEB1C40FF71}"/>
                  </a:ext>
                </a:extLst>
              </p:cNvPr>
              <p:cNvSpPr txBox="1"/>
              <p:nvPr/>
            </p:nvSpPr>
            <p:spPr>
              <a:xfrm>
                <a:off x="6373719" y="-3475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2C09D51C-B86A-A414-29CF-29ADBD8F2FFD}"/>
                  </a:ext>
                </a:extLst>
              </p:cNvPr>
              <p:cNvSpPr txBox="1"/>
              <p:nvPr/>
            </p:nvSpPr>
            <p:spPr>
              <a:xfrm>
                <a:off x="7591159" y="-34753"/>
                <a:ext cx="3701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11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0FB82C53-F7D0-BDDB-4C83-073307DE7F7E}"/>
                  </a:ext>
                </a:extLst>
              </p:cNvPr>
              <p:cNvSpPr txBox="1"/>
              <p:nvPr/>
            </p:nvSpPr>
            <p:spPr>
              <a:xfrm>
                <a:off x="8744593" y="-3475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3071ECA3-1605-8CD2-2F55-95D88F9026D2}"/>
                  </a:ext>
                </a:extLst>
              </p:cNvPr>
              <p:cNvSpPr txBox="1"/>
              <p:nvPr/>
            </p:nvSpPr>
            <p:spPr>
              <a:xfrm>
                <a:off x="1718955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7BFA688E-2FA6-8D8E-F139-01B90A47512F}"/>
                  </a:ext>
                </a:extLst>
              </p:cNvPr>
              <p:cNvSpPr txBox="1"/>
              <p:nvPr/>
            </p:nvSpPr>
            <p:spPr>
              <a:xfrm>
                <a:off x="2884162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14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0186229C-7F45-321D-C415-625D23AEEB8A}"/>
                  </a:ext>
                </a:extLst>
              </p:cNvPr>
              <p:cNvSpPr txBox="1"/>
              <p:nvPr/>
            </p:nvSpPr>
            <p:spPr>
              <a:xfrm>
                <a:off x="4049369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テキスト ボックス 122">
                <a:extLst>
                  <a:ext uri="{FF2B5EF4-FFF2-40B4-BE49-F238E27FC236}">
                    <a16:creationId xmlns:a16="http://schemas.microsoft.com/office/drawing/2014/main" id="{2E80F751-287C-0776-7076-70FEF2DC772F}"/>
                  </a:ext>
                </a:extLst>
              </p:cNvPr>
              <p:cNvSpPr txBox="1"/>
              <p:nvPr/>
            </p:nvSpPr>
            <p:spPr>
              <a:xfrm>
                <a:off x="5187144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16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A5ED7597-8F87-40DD-F874-ABB6E007C24F}"/>
                  </a:ext>
                </a:extLst>
              </p:cNvPr>
              <p:cNvSpPr txBox="1"/>
              <p:nvPr/>
            </p:nvSpPr>
            <p:spPr>
              <a:xfrm>
                <a:off x="6352351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17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60E8024A-09EA-FF68-ED7B-CA42AB5D5E23}"/>
                  </a:ext>
                </a:extLst>
              </p:cNvPr>
              <p:cNvSpPr txBox="1"/>
              <p:nvPr/>
            </p:nvSpPr>
            <p:spPr>
              <a:xfrm>
                <a:off x="7517558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18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E217A61-1FCB-E908-204C-9DC044B9E6E8}"/>
                  </a:ext>
                </a:extLst>
              </p:cNvPr>
              <p:cNvSpPr txBox="1"/>
              <p:nvPr/>
            </p:nvSpPr>
            <p:spPr>
              <a:xfrm>
                <a:off x="8682765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19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D7808AF7-4A2B-B6C8-AE4A-43CACA3A0208}"/>
                  </a:ext>
                </a:extLst>
              </p:cNvPr>
              <p:cNvSpPr txBox="1"/>
              <p:nvPr/>
            </p:nvSpPr>
            <p:spPr>
              <a:xfrm>
                <a:off x="2843372" y="458048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21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F9965A6E-859C-6F04-FBDB-2DFC2B74D757}"/>
                  </a:ext>
                </a:extLst>
              </p:cNvPr>
              <p:cNvSpPr txBox="1"/>
              <p:nvPr/>
            </p:nvSpPr>
            <p:spPr>
              <a:xfrm>
                <a:off x="4033034" y="458048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22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98AF512E-3DB1-50AA-6996-DF9F9369178C}"/>
                  </a:ext>
                </a:extLst>
              </p:cNvPr>
              <p:cNvSpPr txBox="1"/>
              <p:nvPr/>
            </p:nvSpPr>
            <p:spPr>
              <a:xfrm>
                <a:off x="5222696" y="458048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23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5A8B93E1-A523-D127-39E5-FAECE95C8500}"/>
                  </a:ext>
                </a:extLst>
              </p:cNvPr>
              <p:cNvSpPr txBox="1"/>
              <p:nvPr/>
            </p:nvSpPr>
            <p:spPr>
              <a:xfrm>
                <a:off x="6317468" y="458048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24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7281A00F-E3F5-4B7C-2DB9-946F4CE4DF39}"/>
                  </a:ext>
                </a:extLst>
              </p:cNvPr>
              <p:cNvSpPr txBox="1"/>
              <p:nvPr/>
            </p:nvSpPr>
            <p:spPr>
              <a:xfrm>
                <a:off x="502803" y="228336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26" name="直線コネクタ 325">
                <a:extLst>
                  <a:ext uri="{FF2B5EF4-FFF2-40B4-BE49-F238E27FC236}">
                    <a16:creationId xmlns:a16="http://schemas.microsoft.com/office/drawing/2014/main" id="{4A41381D-DEE8-46E4-A006-ADE8201378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5895" y="4032390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直線コネクタ 326">
                <a:extLst>
                  <a:ext uri="{FF2B5EF4-FFF2-40B4-BE49-F238E27FC236}">
                    <a16:creationId xmlns:a16="http://schemas.microsoft.com/office/drawing/2014/main" id="{9009F4C1-6E54-1831-6050-DF6B3694CA1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350" y="3610747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直線コネクタ 327">
                <a:extLst>
                  <a:ext uri="{FF2B5EF4-FFF2-40B4-BE49-F238E27FC236}">
                    <a16:creationId xmlns:a16="http://schemas.microsoft.com/office/drawing/2014/main" id="{FA905FB8-B07A-6585-E45E-711375B1D2D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350" y="3778356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直線コネクタ 334">
                <a:extLst>
                  <a:ext uri="{FF2B5EF4-FFF2-40B4-BE49-F238E27FC236}">
                    <a16:creationId xmlns:a16="http://schemas.microsoft.com/office/drawing/2014/main" id="{74FDCF31-E88A-BE20-4882-ABA80D6A79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350" y="2956024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直線コネクタ 336">
                <a:extLst>
                  <a:ext uri="{FF2B5EF4-FFF2-40B4-BE49-F238E27FC236}">
                    <a16:creationId xmlns:a16="http://schemas.microsoft.com/office/drawing/2014/main" id="{EF4888EA-307A-4B17-9843-A51CD435D7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350" y="3123634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直線コネクタ 338">
                <a:extLst>
                  <a:ext uri="{FF2B5EF4-FFF2-40B4-BE49-F238E27FC236}">
                    <a16:creationId xmlns:a16="http://schemas.microsoft.com/office/drawing/2014/main" id="{19ADE3C4-6016-9C38-0F75-0D90AC22FA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5895" y="4203519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直線コネクタ 341">
                <a:extLst>
                  <a:ext uri="{FF2B5EF4-FFF2-40B4-BE49-F238E27FC236}">
                    <a16:creationId xmlns:a16="http://schemas.microsoft.com/office/drawing/2014/main" id="{0879E57D-F0A2-A666-740D-FF3F331802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350" y="2799774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9" name="テキスト ボックス 428">
                <a:extLst>
                  <a:ext uri="{FF2B5EF4-FFF2-40B4-BE49-F238E27FC236}">
                    <a16:creationId xmlns:a16="http://schemas.microsoft.com/office/drawing/2014/main" id="{C9430D89-DB0D-A1A9-8AE2-E8CDE77883A7}"/>
                  </a:ext>
                </a:extLst>
              </p:cNvPr>
              <p:cNvSpPr txBox="1"/>
              <p:nvPr/>
            </p:nvSpPr>
            <p:spPr>
              <a:xfrm>
                <a:off x="3651669" y="4987224"/>
                <a:ext cx="296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C</a:t>
                </a:r>
                <a:endParaRPr kumimoji="1" lang="ja-JP" altLang="en-US" sz="1600" dirty="0"/>
              </a:p>
            </p:txBody>
          </p:sp>
          <p:sp>
            <p:nvSpPr>
              <p:cNvPr id="382" name="テキスト ボックス 381">
                <a:extLst>
                  <a:ext uri="{FF2B5EF4-FFF2-40B4-BE49-F238E27FC236}">
                    <a16:creationId xmlns:a16="http://schemas.microsoft.com/office/drawing/2014/main" id="{F13357D5-794D-B126-8A79-B9CA5BAA0DBC}"/>
                  </a:ext>
                </a:extLst>
              </p:cNvPr>
              <p:cNvSpPr txBox="1"/>
              <p:nvPr/>
            </p:nvSpPr>
            <p:spPr>
              <a:xfrm>
                <a:off x="5314553" y="5144937"/>
                <a:ext cx="296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D</a:t>
                </a:r>
                <a:endParaRPr kumimoji="1" lang="ja-JP" altLang="en-US" sz="1600" dirty="0"/>
              </a:p>
            </p:txBody>
          </p:sp>
          <p:sp>
            <p:nvSpPr>
              <p:cNvPr id="390" name="テキスト ボックス 389">
                <a:extLst>
                  <a:ext uri="{FF2B5EF4-FFF2-40B4-BE49-F238E27FC236}">
                    <a16:creationId xmlns:a16="http://schemas.microsoft.com/office/drawing/2014/main" id="{986296AF-3DA9-06C9-EE29-7B3D40029BF8}"/>
                  </a:ext>
                </a:extLst>
              </p:cNvPr>
              <p:cNvSpPr txBox="1"/>
              <p:nvPr/>
            </p:nvSpPr>
            <p:spPr>
              <a:xfrm>
                <a:off x="5957261" y="4964828"/>
                <a:ext cx="3032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A</a:t>
                </a:r>
                <a:endParaRPr kumimoji="1" lang="ja-JP" altLang="en-US" sz="1600" dirty="0"/>
              </a:p>
            </p:txBody>
          </p:sp>
          <p:sp>
            <p:nvSpPr>
              <p:cNvPr id="418" name="テキスト ボックス 417">
                <a:extLst>
                  <a:ext uri="{FF2B5EF4-FFF2-40B4-BE49-F238E27FC236}">
                    <a16:creationId xmlns:a16="http://schemas.microsoft.com/office/drawing/2014/main" id="{6739F1B4-F23F-2B3F-C821-F4094127D951}"/>
                  </a:ext>
                </a:extLst>
              </p:cNvPr>
              <p:cNvSpPr txBox="1"/>
              <p:nvPr/>
            </p:nvSpPr>
            <p:spPr>
              <a:xfrm>
                <a:off x="5552534" y="6411000"/>
                <a:ext cx="296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B</a:t>
                </a:r>
                <a:endParaRPr kumimoji="1" lang="ja-JP" altLang="en-US" sz="1600" dirty="0"/>
              </a:p>
            </p:txBody>
          </p:sp>
          <p:sp>
            <p:nvSpPr>
              <p:cNvPr id="433" name="テキスト ボックス 432">
                <a:extLst>
                  <a:ext uri="{FF2B5EF4-FFF2-40B4-BE49-F238E27FC236}">
                    <a16:creationId xmlns:a16="http://schemas.microsoft.com/office/drawing/2014/main" id="{12C3C031-1AD1-D11B-3319-43542C1B21FF}"/>
                  </a:ext>
                </a:extLst>
              </p:cNvPr>
              <p:cNvSpPr txBox="1"/>
              <p:nvPr/>
            </p:nvSpPr>
            <p:spPr>
              <a:xfrm>
                <a:off x="3936878" y="6412711"/>
                <a:ext cx="296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E</a:t>
                </a:r>
                <a:endParaRPr kumimoji="1" lang="ja-JP" altLang="en-US" sz="1600" dirty="0"/>
              </a:p>
            </p:txBody>
          </p: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E00B584-DDD5-BE18-41B3-7D26F825128D}"/>
                  </a:ext>
                </a:extLst>
              </p:cNvPr>
              <p:cNvSpPr txBox="1"/>
              <p:nvPr/>
            </p:nvSpPr>
            <p:spPr>
              <a:xfrm rot="21307303">
                <a:off x="6738319" y="4824509"/>
                <a:ext cx="18261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上毛電車</a:t>
                </a:r>
              </a:p>
            </p:txBody>
          </p: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6710096-45EF-12BF-2C2B-778A270AC61C}"/>
                  </a:ext>
                </a:extLst>
              </p:cNvPr>
              <p:cNvSpPr txBox="1"/>
              <p:nvPr/>
            </p:nvSpPr>
            <p:spPr>
              <a:xfrm rot="21307303">
                <a:off x="7237970" y="5307930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運用表</a:t>
                </a:r>
                <a:endParaRPr kumimoji="1" lang="en-US" altLang="ja-JP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  <p:sp>
            <p:nvSpPr>
              <p:cNvPr id="448" name="テキスト ボックス 447">
                <a:extLst>
                  <a:ext uri="{FF2B5EF4-FFF2-40B4-BE49-F238E27FC236}">
                    <a16:creationId xmlns:a16="http://schemas.microsoft.com/office/drawing/2014/main" id="{8039537B-D99C-8057-9F87-CD01A5FDD728}"/>
                  </a:ext>
                </a:extLst>
              </p:cNvPr>
              <p:cNvSpPr txBox="1"/>
              <p:nvPr/>
            </p:nvSpPr>
            <p:spPr>
              <a:xfrm>
                <a:off x="1574285" y="101935"/>
                <a:ext cx="296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D</a:t>
                </a:r>
                <a:endParaRPr kumimoji="1" lang="ja-JP" altLang="en-US" sz="1600" dirty="0"/>
              </a:p>
            </p:txBody>
          </p:sp>
          <p:sp>
            <p:nvSpPr>
              <p:cNvPr id="417" name="テキスト ボックス 416">
                <a:extLst>
                  <a:ext uri="{FF2B5EF4-FFF2-40B4-BE49-F238E27FC236}">
                    <a16:creationId xmlns:a16="http://schemas.microsoft.com/office/drawing/2014/main" id="{58EB0E04-1128-2941-D463-07DDCE32A162}"/>
                  </a:ext>
                </a:extLst>
              </p:cNvPr>
              <p:cNvSpPr txBox="1"/>
              <p:nvPr/>
            </p:nvSpPr>
            <p:spPr>
              <a:xfrm>
                <a:off x="954471" y="415444"/>
                <a:ext cx="296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/>
                  <a:t>B</a:t>
                </a:r>
                <a:endParaRPr kumimoji="1" lang="ja-JP" altLang="en-US" sz="1600" dirty="0"/>
              </a:p>
            </p:txBody>
          </p: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998BDD4C-9BA6-DE64-164D-BD1E65129C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1740565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>
                <a:extLst>
                  <a:ext uri="{FF2B5EF4-FFF2-40B4-BE49-F238E27FC236}">
                    <a16:creationId xmlns:a16="http://schemas.microsoft.com/office/drawing/2014/main" id="{3DB63B7B-986C-D936-F5AE-5E84E67E53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1315340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>
                <a:extLst>
                  <a:ext uri="{FF2B5EF4-FFF2-40B4-BE49-F238E27FC236}">
                    <a16:creationId xmlns:a16="http://schemas.microsoft.com/office/drawing/2014/main" id="{B8C99814-50C5-84E7-1B86-8C2078CF852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1484373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EDFE3C52-F49A-20E7-694B-480D8A8C32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985197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D9E79465-3473-79C9-99EE-67BE9C588F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655055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>
                <a:extLst>
                  <a:ext uri="{FF2B5EF4-FFF2-40B4-BE49-F238E27FC236}">
                    <a16:creationId xmlns:a16="http://schemas.microsoft.com/office/drawing/2014/main" id="{301FEF46-CDA0-812B-8754-ABBC0EB336E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824089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C7228639-A257-90AF-0C80-6CE0DCA370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1913148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>
                <a:extLst>
                  <a:ext uri="{FF2B5EF4-FFF2-40B4-BE49-F238E27FC236}">
                    <a16:creationId xmlns:a16="http://schemas.microsoft.com/office/drawing/2014/main" id="{0A3A17BF-E2B7-3B64-01C7-75AD4BFE8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0977" y="480078"/>
                <a:ext cx="81950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9" name="テキスト ボックス 438">
                <a:extLst>
                  <a:ext uri="{FF2B5EF4-FFF2-40B4-BE49-F238E27FC236}">
                    <a16:creationId xmlns:a16="http://schemas.microsoft.com/office/drawing/2014/main" id="{C1B998D3-D131-FD4E-3A2A-A5B10C7F96C6}"/>
                  </a:ext>
                </a:extLst>
              </p:cNvPr>
              <p:cNvSpPr txBox="1"/>
              <p:nvPr/>
            </p:nvSpPr>
            <p:spPr>
              <a:xfrm>
                <a:off x="1369255" y="1826106"/>
                <a:ext cx="2792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F</a:t>
                </a:r>
                <a:endParaRPr kumimoji="1" lang="ja-JP" altLang="en-US" sz="1600" dirty="0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A6812F2-6FE7-1B90-E650-F2C41B7BC545}"/>
                  </a:ext>
                </a:extLst>
              </p:cNvPr>
              <p:cNvSpPr txBox="1"/>
              <p:nvPr/>
            </p:nvSpPr>
            <p:spPr>
              <a:xfrm>
                <a:off x="1440611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49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47" name="テキスト ボックス 446">
                <a:extLst>
                  <a:ext uri="{FF2B5EF4-FFF2-40B4-BE49-F238E27FC236}">
                    <a16:creationId xmlns:a16="http://schemas.microsoft.com/office/drawing/2014/main" id="{E84ECEFC-F9F9-26CC-2528-35DB1C5D0EA2}"/>
                  </a:ext>
                </a:extLst>
              </p:cNvPr>
              <p:cNvSpPr txBox="1"/>
              <p:nvPr/>
            </p:nvSpPr>
            <p:spPr>
              <a:xfrm>
                <a:off x="2032958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0" name="テキスト ボックス 449">
                <a:extLst>
                  <a:ext uri="{FF2B5EF4-FFF2-40B4-BE49-F238E27FC236}">
                    <a16:creationId xmlns:a16="http://schemas.microsoft.com/office/drawing/2014/main" id="{0DD9F513-C07D-3172-3EF0-A54FF1088564}"/>
                  </a:ext>
                </a:extLst>
              </p:cNvPr>
              <p:cNvSpPr txBox="1"/>
              <p:nvPr/>
            </p:nvSpPr>
            <p:spPr>
              <a:xfrm>
                <a:off x="2504535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1" name="テキスト ボックス 450">
                <a:extLst>
                  <a:ext uri="{FF2B5EF4-FFF2-40B4-BE49-F238E27FC236}">
                    <a16:creationId xmlns:a16="http://schemas.microsoft.com/office/drawing/2014/main" id="{58E3CBDF-6344-FC86-469E-D3CFAA7326F6}"/>
                  </a:ext>
                </a:extLst>
              </p:cNvPr>
              <p:cNvSpPr txBox="1"/>
              <p:nvPr/>
            </p:nvSpPr>
            <p:spPr>
              <a:xfrm>
                <a:off x="2875471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2" name="テキスト ボックス 451">
                <a:extLst>
                  <a:ext uri="{FF2B5EF4-FFF2-40B4-BE49-F238E27FC236}">
                    <a16:creationId xmlns:a16="http://schemas.microsoft.com/office/drawing/2014/main" id="{EA9DD018-0843-8EEA-8032-E4F7ADB8DDE5}"/>
                  </a:ext>
                </a:extLst>
              </p:cNvPr>
              <p:cNvSpPr txBox="1"/>
              <p:nvPr/>
            </p:nvSpPr>
            <p:spPr>
              <a:xfrm>
                <a:off x="3416060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3" name="テキスト ボックス 452">
                <a:extLst>
                  <a:ext uri="{FF2B5EF4-FFF2-40B4-BE49-F238E27FC236}">
                    <a16:creationId xmlns:a16="http://schemas.microsoft.com/office/drawing/2014/main" id="{34B2EBA4-4841-CCE3-E1B6-34CEC3CC319A}"/>
                  </a:ext>
                </a:extLst>
              </p:cNvPr>
              <p:cNvSpPr txBox="1"/>
              <p:nvPr/>
            </p:nvSpPr>
            <p:spPr>
              <a:xfrm>
                <a:off x="4028535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4" name="テキスト ボックス 453">
                <a:extLst>
                  <a:ext uri="{FF2B5EF4-FFF2-40B4-BE49-F238E27FC236}">
                    <a16:creationId xmlns:a16="http://schemas.microsoft.com/office/drawing/2014/main" id="{08CF4570-2306-5692-DD65-4633DBB1727F}"/>
                  </a:ext>
                </a:extLst>
              </p:cNvPr>
              <p:cNvSpPr txBox="1"/>
              <p:nvPr/>
            </p:nvSpPr>
            <p:spPr>
              <a:xfrm>
                <a:off x="4370716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5" name="テキスト ボックス 454">
                <a:extLst>
                  <a:ext uri="{FF2B5EF4-FFF2-40B4-BE49-F238E27FC236}">
                    <a16:creationId xmlns:a16="http://schemas.microsoft.com/office/drawing/2014/main" id="{C22D80DE-ECCB-A746-132E-9DECCB634C07}"/>
                  </a:ext>
                </a:extLst>
              </p:cNvPr>
              <p:cNvSpPr txBox="1"/>
              <p:nvPr/>
            </p:nvSpPr>
            <p:spPr>
              <a:xfrm>
                <a:off x="4949019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6" name="テキスト ボックス 455">
                <a:extLst>
                  <a:ext uri="{FF2B5EF4-FFF2-40B4-BE49-F238E27FC236}">
                    <a16:creationId xmlns:a16="http://schemas.microsoft.com/office/drawing/2014/main" id="{CE36BD66-D264-32D4-EED8-22CB8767C284}"/>
                  </a:ext>
                </a:extLst>
              </p:cNvPr>
              <p:cNvSpPr txBox="1"/>
              <p:nvPr/>
            </p:nvSpPr>
            <p:spPr>
              <a:xfrm>
                <a:off x="5532737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7" name="テキスト ボックス 456">
                <a:extLst>
                  <a:ext uri="{FF2B5EF4-FFF2-40B4-BE49-F238E27FC236}">
                    <a16:creationId xmlns:a16="http://schemas.microsoft.com/office/drawing/2014/main" id="{9FBBCF9D-46F6-747F-9E73-21E6DA45142D}"/>
                  </a:ext>
                </a:extLst>
              </p:cNvPr>
              <p:cNvSpPr txBox="1"/>
              <p:nvPr/>
            </p:nvSpPr>
            <p:spPr>
              <a:xfrm>
                <a:off x="1848928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8" name="テキスト ボックス 457">
                <a:extLst>
                  <a:ext uri="{FF2B5EF4-FFF2-40B4-BE49-F238E27FC236}">
                    <a16:creationId xmlns:a16="http://schemas.microsoft.com/office/drawing/2014/main" id="{B6A7C9EE-3C9C-B47F-A0C2-523BC5670C73}"/>
                  </a:ext>
                </a:extLst>
              </p:cNvPr>
              <p:cNvSpPr txBox="1"/>
              <p:nvPr/>
            </p:nvSpPr>
            <p:spPr>
              <a:xfrm>
                <a:off x="2668437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59" name="テキスト ボックス 458">
                <a:extLst>
                  <a:ext uri="{FF2B5EF4-FFF2-40B4-BE49-F238E27FC236}">
                    <a16:creationId xmlns:a16="http://schemas.microsoft.com/office/drawing/2014/main" id="{1F00A929-0E66-FC6E-EC11-F1F516CADCEE}"/>
                  </a:ext>
                </a:extLst>
              </p:cNvPr>
              <p:cNvSpPr txBox="1"/>
              <p:nvPr/>
            </p:nvSpPr>
            <p:spPr>
              <a:xfrm>
                <a:off x="3220528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0" name="テキスト ボックス 459">
                <a:extLst>
                  <a:ext uri="{FF2B5EF4-FFF2-40B4-BE49-F238E27FC236}">
                    <a16:creationId xmlns:a16="http://schemas.microsoft.com/office/drawing/2014/main" id="{3C7A3C29-33B6-AE0B-45D1-8DA4739A5D03}"/>
                  </a:ext>
                </a:extLst>
              </p:cNvPr>
              <p:cNvSpPr txBox="1"/>
              <p:nvPr/>
            </p:nvSpPr>
            <p:spPr>
              <a:xfrm>
                <a:off x="3755365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1" name="テキスト ボックス 460">
                <a:extLst>
                  <a:ext uri="{FF2B5EF4-FFF2-40B4-BE49-F238E27FC236}">
                    <a16:creationId xmlns:a16="http://schemas.microsoft.com/office/drawing/2014/main" id="{01FA7882-23AA-6386-9DFA-E61F665E70F5}"/>
                  </a:ext>
                </a:extLst>
              </p:cNvPr>
              <p:cNvSpPr txBox="1"/>
              <p:nvPr/>
            </p:nvSpPr>
            <p:spPr>
              <a:xfrm>
                <a:off x="4186687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2" name="テキスト ボックス 461">
                <a:extLst>
                  <a:ext uri="{FF2B5EF4-FFF2-40B4-BE49-F238E27FC236}">
                    <a16:creationId xmlns:a16="http://schemas.microsoft.com/office/drawing/2014/main" id="{FC9B9797-B3FA-AC47-68C6-6ADF4BEAF332}"/>
                  </a:ext>
                </a:extLst>
              </p:cNvPr>
              <p:cNvSpPr txBox="1"/>
              <p:nvPr/>
            </p:nvSpPr>
            <p:spPr>
              <a:xfrm>
                <a:off x="4756361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3" name="テキスト ボックス 462">
                <a:extLst>
                  <a:ext uri="{FF2B5EF4-FFF2-40B4-BE49-F238E27FC236}">
                    <a16:creationId xmlns:a16="http://schemas.microsoft.com/office/drawing/2014/main" id="{0A025F98-4310-DCBD-8A5D-600334FE48A1}"/>
                  </a:ext>
                </a:extLst>
              </p:cNvPr>
              <p:cNvSpPr txBox="1"/>
              <p:nvPr/>
            </p:nvSpPr>
            <p:spPr>
              <a:xfrm>
                <a:off x="5334330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4" name="テキスト ボックス 463">
                <a:extLst>
                  <a:ext uri="{FF2B5EF4-FFF2-40B4-BE49-F238E27FC236}">
                    <a16:creationId xmlns:a16="http://schemas.microsoft.com/office/drawing/2014/main" id="{F3BCEB9D-2EF2-ED84-1E31-603089E5BDDA}"/>
                  </a:ext>
                </a:extLst>
              </p:cNvPr>
              <p:cNvSpPr txBox="1"/>
              <p:nvPr/>
            </p:nvSpPr>
            <p:spPr>
              <a:xfrm>
                <a:off x="5869168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5" name="テキスト ボックス 464">
                <a:extLst>
                  <a:ext uri="{FF2B5EF4-FFF2-40B4-BE49-F238E27FC236}">
                    <a16:creationId xmlns:a16="http://schemas.microsoft.com/office/drawing/2014/main" id="{055CE24A-6236-66DA-FDBC-5CB1DD46F0C6}"/>
                  </a:ext>
                </a:extLst>
              </p:cNvPr>
              <p:cNvSpPr txBox="1"/>
              <p:nvPr/>
            </p:nvSpPr>
            <p:spPr>
              <a:xfrm>
                <a:off x="6093456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6" name="テキスト ボックス 465">
                <a:extLst>
                  <a:ext uri="{FF2B5EF4-FFF2-40B4-BE49-F238E27FC236}">
                    <a16:creationId xmlns:a16="http://schemas.microsoft.com/office/drawing/2014/main" id="{9827747D-A2CB-525A-F169-2E99F4C3922A}"/>
                  </a:ext>
                </a:extLst>
              </p:cNvPr>
              <p:cNvSpPr txBox="1"/>
              <p:nvPr/>
            </p:nvSpPr>
            <p:spPr>
              <a:xfrm>
                <a:off x="6677174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7" name="テキスト ボックス 466">
                <a:extLst>
                  <a:ext uri="{FF2B5EF4-FFF2-40B4-BE49-F238E27FC236}">
                    <a16:creationId xmlns:a16="http://schemas.microsoft.com/office/drawing/2014/main" id="{9A695BFC-F7C2-1DA1-CFB2-EF0C938A8094}"/>
                  </a:ext>
                </a:extLst>
              </p:cNvPr>
              <p:cNvSpPr txBox="1"/>
              <p:nvPr/>
            </p:nvSpPr>
            <p:spPr>
              <a:xfrm>
                <a:off x="6478767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8" name="テキスト ボックス 467">
                <a:extLst>
                  <a:ext uri="{FF2B5EF4-FFF2-40B4-BE49-F238E27FC236}">
                    <a16:creationId xmlns:a16="http://schemas.microsoft.com/office/drawing/2014/main" id="{BFCD6636-91BA-51AC-497C-FF24C702DF0C}"/>
                  </a:ext>
                </a:extLst>
              </p:cNvPr>
              <p:cNvSpPr txBox="1"/>
              <p:nvPr/>
            </p:nvSpPr>
            <p:spPr>
              <a:xfrm>
                <a:off x="7065361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69" name="テキスト ボックス 468">
                <a:extLst>
                  <a:ext uri="{FF2B5EF4-FFF2-40B4-BE49-F238E27FC236}">
                    <a16:creationId xmlns:a16="http://schemas.microsoft.com/office/drawing/2014/main" id="{A97E02E6-0C17-FDE8-1164-5E0F80408288}"/>
                  </a:ext>
                </a:extLst>
              </p:cNvPr>
              <p:cNvSpPr txBox="1"/>
              <p:nvPr/>
            </p:nvSpPr>
            <p:spPr>
              <a:xfrm>
                <a:off x="7255146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0" name="テキスト ボックス 469">
                <a:extLst>
                  <a:ext uri="{FF2B5EF4-FFF2-40B4-BE49-F238E27FC236}">
                    <a16:creationId xmlns:a16="http://schemas.microsoft.com/office/drawing/2014/main" id="{2994A894-E927-53AE-535C-8892EF68AF86}"/>
                  </a:ext>
                </a:extLst>
              </p:cNvPr>
              <p:cNvSpPr txBox="1"/>
              <p:nvPr/>
            </p:nvSpPr>
            <p:spPr>
              <a:xfrm>
                <a:off x="7838864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1" name="テキスト ボックス 470">
                <a:extLst>
                  <a:ext uri="{FF2B5EF4-FFF2-40B4-BE49-F238E27FC236}">
                    <a16:creationId xmlns:a16="http://schemas.microsoft.com/office/drawing/2014/main" id="{2EBEB8F8-0CBB-7599-B411-A28E60DF3C21}"/>
                  </a:ext>
                </a:extLst>
              </p:cNvPr>
              <p:cNvSpPr txBox="1"/>
              <p:nvPr/>
            </p:nvSpPr>
            <p:spPr>
              <a:xfrm>
                <a:off x="7640457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2" name="テキスト ボックス 471">
                <a:extLst>
                  <a:ext uri="{FF2B5EF4-FFF2-40B4-BE49-F238E27FC236}">
                    <a16:creationId xmlns:a16="http://schemas.microsoft.com/office/drawing/2014/main" id="{B38411C0-2E92-A751-272A-2C10F289D326}"/>
                  </a:ext>
                </a:extLst>
              </p:cNvPr>
              <p:cNvSpPr txBox="1"/>
              <p:nvPr/>
            </p:nvSpPr>
            <p:spPr>
              <a:xfrm>
                <a:off x="8227051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3" name="テキスト ボックス 472">
                <a:extLst>
                  <a:ext uri="{FF2B5EF4-FFF2-40B4-BE49-F238E27FC236}">
                    <a16:creationId xmlns:a16="http://schemas.microsoft.com/office/drawing/2014/main" id="{E5C269F1-6570-6B1E-5C1F-E4CE90F6C291}"/>
                  </a:ext>
                </a:extLst>
              </p:cNvPr>
              <p:cNvSpPr txBox="1"/>
              <p:nvPr/>
            </p:nvSpPr>
            <p:spPr>
              <a:xfrm>
                <a:off x="8425463" y="203870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4" name="テキスト ボックス 473">
                <a:extLst>
                  <a:ext uri="{FF2B5EF4-FFF2-40B4-BE49-F238E27FC236}">
                    <a16:creationId xmlns:a16="http://schemas.microsoft.com/office/drawing/2014/main" id="{4C135AB2-E843-791C-CCE3-C3A31628D3BF}"/>
                  </a:ext>
                </a:extLst>
              </p:cNvPr>
              <p:cNvSpPr txBox="1"/>
              <p:nvPr/>
            </p:nvSpPr>
            <p:spPr>
              <a:xfrm>
                <a:off x="2346384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39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5" name="テキスト ボックス 474">
                <a:extLst>
                  <a:ext uri="{FF2B5EF4-FFF2-40B4-BE49-F238E27FC236}">
                    <a16:creationId xmlns:a16="http://schemas.microsoft.com/office/drawing/2014/main" id="{04F0AC63-10D1-CEE2-864C-23C2EA46D21E}"/>
                  </a:ext>
                </a:extLst>
              </p:cNvPr>
              <p:cNvSpPr txBox="1"/>
              <p:nvPr/>
            </p:nvSpPr>
            <p:spPr>
              <a:xfrm>
                <a:off x="3062377" y="209096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10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6" name="テキスト ボックス 475">
                <a:extLst>
                  <a:ext uri="{FF2B5EF4-FFF2-40B4-BE49-F238E27FC236}">
                    <a16:creationId xmlns:a16="http://schemas.microsoft.com/office/drawing/2014/main" id="{5DF069FB-581D-0EF4-3519-59D377FA7F45}"/>
                  </a:ext>
                </a:extLst>
              </p:cNvPr>
              <p:cNvSpPr txBox="1"/>
              <p:nvPr/>
            </p:nvSpPr>
            <p:spPr>
              <a:xfrm>
                <a:off x="828548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7" name="テキスト ボックス 476">
                <a:extLst>
                  <a:ext uri="{FF2B5EF4-FFF2-40B4-BE49-F238E27FC236}">
                    <a16:creationId xmlns:a16="http://schemas.microsoft.com/office/drawing/2014/main" id="{2E67D289-8331-97BE-91B1-331E65A3AC3E}"/>
                  </a:ext>
                </a:extLst>
              </p:cNvPr>
              <p:cNvSpPr txBox="1"/>
              <p:nvPr/>
            </p:nvSpPr>
            <p:spPr>
              <a:xfrm>
                <a:off x="630141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8" name="テキスト ボックス 477">
                <a:extLst>
                  <a:ext uri="{FF2B5EF4-FFF2-40B4-BE49-F238E27FC236}">
                    <a16:creationId xmlns:a16="http://schemas.microsoft.com/office/drawing/2014/main" id="{A7F8CF0C-BADD-0656-763E-F6C8ED203540}"/>
                  </a:ext>
                </a:extLst>
              </p:cNvPr>
              <p:cNvSpPr txBox="1"/>
              <p:nvPr/>
            </p:nvSpPr>
            <p:spPr>
              <a:xfrm>
                <a:off x="1164979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79" name="テキスト ボックス 478">
                <a:extLst>
                  <a:ext uri="{FF2B5EF4-FFF2-40B4-BE49-F238E27FC236}">
                    <a16:creationId xmlns:a16="http://schemas.microsoft.com/office/drawing/2014/main" id="{E66C75B1-4AF3-0C65-482A-FE68C7CEE4E3}"/>
                  </a:ext>
                </a:extLst>
              </p:cNvPr>
              <p:cNvSpPr txBox="1"/>
              <p:nvPr/>
            </p:nvSpPr>
            <p:spPr>
              <a:xfrm>
                <a:off x="1389267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0" name="テキスト ボックス 479">
                <a:extLst>
                  <a:ext uri="{FF2B5EF4-FFF2-40B4-BE49-F238E27FC236}">
                    <a16:creationId xmlns:a16="http://schemas.microsoft.com/office/drawing/2014/main" id="{254724B3-9970-5A6B-2059-9334AFFF5692}"/>
                  </a:ext>
                </a:extLst>
              </p:cNvPr>
              <p:cNvSpPr txBox="1"/>
              <p:nvPr/>
            </p:nvSpPr>
            <p:spPr>
              <a:xfrm>
                <a:off x="1972985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1" name="テキスト ボックス 480">
                <a:extLst>
                  <a:ext uri="{FF2B5EF4-FFF2-40B4-BE49-F238E27FC236}">
                    <a16:creationId xmlns:a16="http://schemas.microsoft.com/office/drawing/2014/main" id="{BE7F39F7-1C10-4802-C0A4-0F5C142ACC10}"/>
                  </a:ext>
                </a:extLst>
              </p:cNvPr>
              <p:cNvSpPr txBox="1"/>
              <p:nvPr/>
            </p:nvSpPr>
            <p:spPr>
              <a:xfrm>
                <a:off x="1774578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2" name="テキスト ボックス 481">
                <a:extLst>
                  <a:ext uri="{FF2B5EF4-FFF2-40B4-BE49-F238E27FC236}">
                    <a16:creationId xmlns:a16="http://schemas.microsoft.com/office/drawing/2014/main" id="{5F006C5F-9075-4819-8DEA-B8007ABCF048}"/>
                  </a:ext>
                </a:extLst>
              </p:cNvPr>
              <p:cNvSpPr txBox="1"/>
              <p:nvPr/>
            </p:nvSpPr>
            <p:spPr>
              <a:xfrm>
                <a:off x="2361172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3" name="テキスト ボックス 482">
                <a:extLst>
                  <a:ext uri="{FF2B5EF4-FFF2-40B4-BE49-F238E27FC236}">
                    <a16:creationId xmlns:a16="http://schemas.microsoft.com/office/drawing/2014/main" id="{540CE4C7-0C25-6E90-A069-7A9A4879F8B0}"/>
                  </a:ext>
                </a:extLst>
              </p:cNvPr>
              <p:cNvSpPr txBox="1"/>
              <p:nvPr/>
            </p:nvSpPr>
            <p:spPr>
              <a:xfrm>
                <a:off x="2550957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4" name="テキスト ボックス 483">
                <a:extLst>
                  <a:ext uri="{FF2B5EF4-FFF2-40B4-BE49-F238E27FC236}">
                    <a16:creationId xmlns:a16="http://schemas.microsoft.com/office/drawing/2014/main" id="{32C11E6F-F534-FFA9-9AE6-4F6454CF6124}"/>
                  </a:ext>
                </a:extLst>
              </p:cNvPr>
              <p:cNvSpPr txBox="1"/>
              <p:nvPr/>
            </p:nvSpPr>
            <p:spPr>
              <a:xfrm>
                <a:off x="3134675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5" name="テキスト ボックス 484">
                <a:extLst>
                  <a:ext uri="{FF2B5EF4-FFF2-40B4-BE49-F238E27FC236}">
                    <a16:creationId xmlns:a16="http://schemas.microsoft.com/office/drawing/2014/main" id="{243989C1-6D18-5D8A-4CE6-9724C521DB3D}"/>
                  </a:ext>
                </a:extLst>
              </p:cNvPr>
              <p:cNvSpPr txBox="1"/>
              <p:nvPr/>
            </p:nvSpPr>
            <p:spPr>
              <a:xfrm>
                <a:off x="2936268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6" name="テキスト ボックス 485">
                <a:extLst>
                  <a:ext uri="{FF2B5EF4-FFF2-40B4-BE49-F238E27FC236}">
                    <a16:creationId xmlns:a16="http://schemas.microsoft.com/office/drawing/2014/main" id="{6BAB26DB-D2A8-840C-31CF-119AC29EB92B}"/>
                  </a:ext>
                </a:extLst>
              </p:cNvPr>
              <p:cNvSpPr txBox="1"/>
              <p:nvPr/>
            </p:nvSpPr>
            <p:spPr>
              <a:xfrm>
                <a:off x="3522862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7" name="テキスト ボックス 486">
                <a:extLst>
                  <a:ext uri="{FF2B5EF4-FFF2-40B4-BE49-F238E27FC236}">
                    <a16:creationId xmlns:a16="http://schemas.microsoft.com/office/drawing/2014/main" id="{920A66FE-0333-E54C-655B-9577146FD85D}"/>
                  </a:ext>
                </a:extLst>
              </p:cNvPr>
              <p:cNvSpPr txBox="1"/>
              <p:nvPr/>
            </p:nvSpPr>
            <p:spPr>
              <a:xfrm>
                <a:off x="3721274" y="43222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8" name="テキスト ボックス 487">
                <a:extLst>
                  <a:ext uri="{FF2B5EF4-FFF2-40B4-BE49-F238E27FC236}">
                    <a16:creationId xmlns:a16="http://schemas.microsoft.com/office/drawing/2014/main" id="{FB7B4A60-D307-9B61-E9C0-85B8F53E128C}"/>
                  </a:ext>
                </a:extLst>
              </p:cNvPr>
              <p:cNvSpPr txBox="1"/>
              <p:nvPr/>
            </p:nvSpPr>
            <p:spPr>
              <a:xfrm>
                <a:off x="4330875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89" name="テキスト ボックス 488">
                <a:extLst>
                  <a:ext uri="{FF2B5EF4-FFF2-40B4-BE49-F238E27FC236}">
                    <a16:creationId xmlns:a16="http://schemas.microsoft.com/office/drawing/2014/main" id="{078C9D19-24D6-9221-EF34-EEC7CD26FBD1}"/>
                  </a:ext>
                </a:extLst>
              </p:cNvPr>
              <p:cNvSpPr txBox="1"/>
              <p:nvPr/>
            </p:nvSpPr>
            <p:spPr>
              <a:xfrm>
                <a:off x="4184224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0" name="テキスト ボックス 489">
                <a:extLst>
                  <a:ext uri="{FF2B5EF4-FFF2-40B4-BE49-F238E27FC236}">
                    <a16:creationId xmlns:a16="http://schemas.microsoft.com/office/drawing/2014/main" id="{10D75BE3-21FA-1156-5EC0-D014D52E5C03}"/>
                  </a:ext>
                </a:extLst>
              </p:cNvPr>
              <p:cNvSpPr txBox="1"/>
              <p:nvPr/>
            </p:nvSpPr>
            <p:spPr>
              <a:xfrm>
                <a:off x="4719062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1" name="テキスト ボックス 490">
                <a:extLst>
                  <a:ext uri="{FF2B5EF4-FFF2-40B4-BE49-F238E27FC236}">
                    <a16:creationId xmlns:a16="http://schemas.microsoft.com/office/drawing/2014/main" id="{9844F82B-0CB3-6AF5-A4CF-B7C44231E745}"/>
                  </a:ext>
                </a:extLst>
              </p:cNvPr>
              <p:cNvSpPr txBox="1"/>
              <p:nvPr/>
            </p:nvSpPr>
            <p:spPr>
              <a:xfrm>
                <a:off x="4891594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2" name="テキスト ボックス 491">
                <a:extLst>
                  <a:ext uri="{FF2B5EF4-FFF2-40B4-BE49-F238E27FC236}">
                    <a16:creationId xmlns:a16="http://schemas.microsoft.com/office/drawing/2014/main" id="{56CAFDD0-A729-0CA5-7E07-775E26F4CBB7}"/>
                  </a:ext>
                </a:extLst>
              </p:cNvPr>
              <p:cNvSpPr txBox="1"/>
              <p:nvPr/>
            </p:nvSpPr>
            <p:spPr>
              <a:xfrm>
                <a:off x="5527068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3" name="テキスト ボックス 492">
                <a:extLst>
                  <a:ext uri="{FF2B5EF4-FFF2-40B4-BE49-F238E27FC236}">
                    <a16:creationId xmlns:a16="http://schemas.microsoft.com/office/drawing/2014/main" id="{3C219027-E1B0-B9E6-D5EA-357D8966C685}"/>
                  </a:ext>
                </a:extLst>
              </p:cNvPr>
              <p:cNvSpPr txBox="1"/>
              <p:nvPr/>
            </p:nvSpPr>
            <p:spPr>
              <a:xfrm>
                <a:off x="5328661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4" name="テキスト ボックス 493">
                <a:extLst>
                  <a:ext uri="{FF2B5EF4-FFF2-40B4-BE49-F238E27FC236}">
                    <a16:creationId xmlns:a16="http://schemas.microsoft.com/office/drawing/2014/main" id="{9A422552-8B05-64FA-7BDA-41D4BF456E35}"/>
                  </a:ext>
                </a:extLst>
              </p:cNvPr>
              <p:cNvSpPr txBox="1"/>
              <p:nvPr/>
            </p:nvSpPr>
            <p:spPr>
              <a:xfrm>
                <a:off x="5915255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5" name="テキスト ボックス 494">
                <a:extLst>
                  <a:ext uri="{FF2B5EF4-FFF2-40B4-BE49-F238E27FC236}">
                    <a16:creationId xmlns:a16="http://schemas.microsoft.com/office/drawing/2014/main" id="{8C777787-58FA-4D2C-306C-2189EED8C292}"/>
                  </a:ext>
                </a:extLst>
              </p:cNvPr>
              <p:cNvSpPr txBox="1"/>
              <p:nvPr/>
            </p:nvSpPr>
            <p:spPr>
              <a:xfrm>
                <a:off x="6105040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6" name="テキスト ボックス 495">
                <a:extLst>
                  <a:ext uri="{FF2B5EF4-FFF2-40B4-BE49-F238E27FC236}">
                    <a16:creationId xmlns:a16="http://schemas.microsoft.com/office/drawing/2014/main" id="{EE0A406E-AC9A-5498-B0BC-414C463D5618}"/>
                  </a:ext>
                </a:extLst>
              </p:cNvPr>
              <p:cNvSpPr txBox="1"/>
              <p:nvPr/>
            </p:nvSpPr>
            <p:spPr>
              <a:xfrm>
                <a:off x="6637002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7" name="テキスト ボックス 496">
                <a:extLst>
                  <a:ext uri="{FF2B5EF4-FFF2-40B4-BE49-F238E27FC236}">
                    <a16:creationId xmlns:a16="http://schemas.microsoft.com/office/drawing/2014/main" id="{5496E628-B6DF-67DC-8C11-AB34D325FD6E}"/>
                  </a:ext>
                </a:extLst>
              </p:cNvPr>
              <p:cNvSpPr txBox="1"/>
              <p:nvPr/>
            </p:nvSpPr>
            <p:spPr>
              <a:xfrm>
                <a:off x="6490351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8" name="テキスト ボックス 497">
                <a:extLst>
                  <a:ext uri="{FF2B5EF4-FFF2-40B4-BE49-F238E27FC236}">
                    <a16:creationId xmlns:a16="http://schemas.microsoft.com/office/drawing/2014/main" id="{ABBE4B64-A0C4-F6DE-57BD-78ABB2D7DE92}"/>
                  </a:ext>
                </a:extLst>
              </p:cNvPr>
              <p:cNvSpPr txBox="1"/>
              <p:nvPr/>
            </p:nvSpPr>
            <p:spPr>
              <a:xfrm>
                <a:off x="7076945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499" name="テキスト ボックス 498">
                <a:extLst>
                  <a:ext uri="{FF2B5EF4-FFF2-40B4-BE49-F238E27FC236}">
                    <a16:creationId xmlns:a16="http://schemas.microsoft.com/office/drawing/2014/main" id="{07DA987F-C3D2-3BF3-AEE6-D9090CC64C96}"/>
                  </a:ext>
                </a:extLst>
              </p:cNvPr>
              <p:cNvSpPr txBox="1"/>
              <p:nvPr/>
            </p:nvSpPr>
            <p:spPr>
              <a:xfrm>
                <a:off x="7275357" y="433087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0" name="テキスト ボックス 499">
                <a:extLst>
                  <a:ext uri="{FF2B5EF4-FFF2-40B4-BE49-F238E27FC236}">
                    <a16:creationId xmlns:a16="http://schemas.microsoft.com/office/drawing/2014/main" id="{5D14C9F1-E5D2-FF98-9D3A-F07B06A535C2}"/>
                  </a:ext>
                </a:extLst>
              </p:cNvPr>
              <p:cNvSpPr txBox="1"/>
              <p:nvPr/>
            </p:nvSpPr>
            <p:spPr>
              <a:xfrm>
                <a:off x="7850448" y="43366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1" name="テキスト ボックス 500">
                <a:extLst>
                  <a:ext uri="{FF2B5EF4-FFF2-40B4-BE49-F238E27FC236}">
                    <a16:creationId xmlns:a16="http://schemas.microsoft.com/office/drawing/2014/main" id="{45E7B19E-878E-D565-0ADB-D880C4FD1353}"/>
                  </a:ext>
                </a:extLst>
              </p:cNvPr>
              <p:cNvSpPr txBox="1"/>
              <p:nvPr/>
            </p:nvSpPr>
            <p:spPr>
              <a:xfrm>
                <a:off x="7652041" y="43366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2" name="テキスト ボックス 501">
                <a:extLst>
                  <a:ext uri="{FF2B5EF4-FFF2-40B4-BE49-F238E27FC236}">
                    <a16:creationId xmlns:a16="http://schemas.microsoft.com/office/drawing/2014/main" id="{32B952EE-F59F-1A3C-5BDE-3D75EB8E8504}"/>
                  </a:ext>
                </a:extLst>
              </p:cNvPr>
              <p:cNvSpPr txBox="1"/>
              <p:nvPr/>
            </p:nvSpPr>
            <p:spPr>
              <a:xfrm>
                <a:off x="8238635" y="43366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3" name="テキスト ボックス 502">
                <a:extLst>
                  <a:ext uri="{FF2B5EF4-FFF2-40B4-BE49-F238E27FC236}">
                    <a16:creationId xmlns:a16="http://schemas.microsoft.com/office/drawing/2014/main" id="{976AD566-3899-2F7C-F69F-3468F6E9179B}"/>
                  </a:ext>
                </a:extLst>
              </p:cNvPr>
              <p:cNvSpPr txBox="1"/>
              <p:nvPr/>
            </p:nvSpPr>
            <p:spPr>
              <a:xfrm>
                <a:off x="8437047" y="43366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4" name="テキスト ボックス 503">
                <a:extLst>
                  <a:ext uri="{FF2B5EF4-FFF2-40B4-BE49-F238E27FC236}">
                    <a16:creationId xmlns:a16="http://schemas.microsoft.com/office/drawing/2014/main" id="{3DF32888-74B0-601F-3928-0F3CE9C23CC4}"/>
                  </a:ext>
                </a:extLst>
              </p:cNvPr>
              <p:cNvSpPr txBox="1"/>
              <p:nvPr/>
            </p:nvSpPr>
            <p:spPr>
              <a:xfrm>
                <a:off x="834383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5" name="テキスト ボックス 504">
                <a:extLst>
                  <a:ext uri="{FF2B5EF4-FFF2-40B4-BE49-F238E27FC236}">
                    <a16:creationId xmlns:a16="http://schemas.microsoft.com/office/drawing/2014/main" id="{38DB206D-DE95-CD90-682C-C4B5C699D6D5}"/>
                  </a:ext>
                </a:extLst>
              </p:cNvPr>
              <p:cNvSpPr txBox="1"/>
              <p:nvPr/>
            </p:nvSpPr>
            <p:spPr>
              <a:xfrm>
                <a:off x="679106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6" name="テキスト ボックス 505">
                <a:extLst>
                  <a:ext uri="{FF2B5EF4-FFF2-40B4-BE49-F238E27FC236}">
                    <a16:creationId xmlns:a16="http://schemas.microsoft.com/office/drawing/2014/main" id="{494456C5-D789-F81B-8F32-E08241CAE580}"/>
                  </a:ext>
                </a:extLst>
              </p:cNvPr>
              <p:cNvSpPr txBox="1"/>
              <p:nvPr/>
            </p:nvSpPr>
            <p:spPr>
              <a:xfrm>
                <a:off x="1213944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7" name="テキスト ボックス 506">
                <a:extLst>
                  <a:ext uri="{FF2B5EF4-FFF2-40B4-BE49-F238E27FC236}">
                    <a16:creationId xmlns:a16="http://schemas.microsoft.com/office/drawing/2014/main" id="{F01CD677-7CAC-AA60-C027-7EE7080B5D3A}"/>
                  </a:ext>
                </a:extLst>
              </p:cNvPr>
              <p:cNvSpPr txBox="1"/>
              <p:nvPr/>
            </p:nvSpPr>
            <p:spPr>
              <a:xfrm>
                <a:off x="1438232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8" name="テキスト ボックス 507">
                <a:extLst>
                  <a:ext uri="{FF2B5EF4-FFF2-40B4-BE49-F238E27FC236}">
                    <a16:creationId xmlns:a16="http://schemas.microsoft.com/office/drawing/2014/main" id="{5EE8C8DF-3412-CB65-B494-2D9E0D2D7D31}"/>
                  </a:ext>
                </a:extLst>
              </p:cNvPr>
              <p:cNvSpPr txBox="1"/>
              <p:nvPr/>
            </p:nvSpPr>
            <p:spPr>
              <a:xfrm>
                <a:off x="2021950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09" name="テキスト ボックス 508">
                <a:extLst>
                  <a:ext uri="{FF2B5EF4-FFF2-40B4-BE49-F238E27FC236}">
                    <a16:creationId xmlns:a16="http://schemas.microsoft.com/office/drawing/2014/main" id="{F60074B8-014E-0658-52C2-D88248C01464}"/>
                  </a:ext>
                </a:extLst>
              </p:cNvPr>
              <p:cNvSpPr txBox="1"/>
              <p:nvPr/>
            </p:nvSpPr>
            <p:spPr>
              <a:xfrm>
                <a:off x="1823543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0" name="テキスト ボックス 509">
                <a:extLst>
                  <a:ext uri="{FF2B5EF4-FFF2-40B4-BE49-F238E27FC236}">
                    <a16:creationId xmlns:a16="http://schemas.microsoft.com/office/drawing/2014/main" id="{2FFAFA57-08B3-8BFA-58D8-51092AAE608F}"/>
                  </a:ext>
                </a:extLst>
              </p:cNvPr>
              <p:cNvSpPr txBox="1"/>
              <p:nvPr/>
            </p:nvSpPr>
            <p:spPr>
              <a:xfrm>
                <a:off x="2410137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1" name="テキスト ボックス 510">
                <a:extLst>
                  <a:ext uri="{FF2B5EF4-FFF2-40B4-BE49-F238E27FC236}">
                    <a16:creationId xmlns:a16="http://schemas.microsoft.com/office/drawing/2014/main" id="{04AFB5C6-2B46-082C-9F2E-A88C17867401}"/>
                  </a:ext>
                </a:extLst>
              </p:cNvPr>
              <p:cNvSpPr txBox="1"/>
              <p:nvPr/>
            </p:nvSpPr>
            <p:spPr>
              <a:xfrm>
                <a:off x="2599922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2" name="テキスト ボックス 511">
                <a:extLst>
                  <a:ext uri="{FF2B5EF4-FFF2-40B4-BE49-F238E27FC236}">
                    <a16:creationId xmlns:a16="http://schemas.microsoft.com/office/drawing/2014/main" id="{F29D1B8E-522F-BB1A-9E7C-097C20FF2B09}"/>
                  </a:ext>
                </a:extLst>
              </p:cNvPr>
              <p:cNvSpPr txBox="1"/>
              <p:nvPr/>
            </p:nvSpPr>
            <p:spPr>
              <a:xfrm>
                <a:off x="3183640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3" name="テキスト ボックス 512">
                <a:extLst>
                  <a:ext uri="{FF2B5EF4-FFF2-40B4-BE49-F238E27FC236}">
                    <a16:creationId xmlns:a16="http://schemas.microsoft.com/office/drawing/2014/main" id="{0E2028EA-CC68-B4F6-A018-BA6984089327}"/>
                  </a:ext>
                </a:extLst>
              </p:cNvPr>
              <p:cNvSpPr txBox="1"/>
              <p:nvPr/>
            </p:nvSpPr>
            <p:spPr>
              <a:xfrm>
                <a:off x="2985233" y="662716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4" name="テキスト ボックス 513">
                <a:extLst>
                  <a:ext uri="{FF2B5EF4-FFF2-40B4-BE49-F238E27FC236}">
                    <a16:creationId xmlns:a16="http://schemas.microsoft.com/office/drawing/2014/main" id="{6556BDF0-D77E-DEC2-3708-320FEDF70565}"/>
                  </a:ext>
                </a:extLst>
              </p:cNvPr>
              <p:cNvSpPr txBox="1"/>
              <p:nvPr/>
            </p:nvSpPr>
            <p:spPr>
              <a:xfrm>
                <a:off x="3571827" y="666200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5" name="テキスト ボックス 514">
                <a:extLst>
                  <a:ext uri="{FF2B5EF4-FFF2-40B4-BE49-F238E27FC236}">
                    <a16:creationId xmlns:a16="http://schemas.microsoft.com/office/drawing/2014/main" id="{8E723D88-7876-3733-8FB7-FF368F75D08E}"/>
                  </a:ext>
                </a:extLst>
              </p:cNvPr>
              <p:cNvSpPr txBox="1"/>
              <p:nvPr/>
            </p:nvSpPr>
            <p:spPr>
              <a:xfrm>
                <a:off x="4313373" y="665329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16" name="テキスト ボックス 515">
                <a:extLst>
                  <a:ext uri="{FF2B5EF4-FFF2-40B4-BE49-F238E27FC236}">
                    <a16:creationId xmlns:a16="http://schemas.microsoft.com/office/drawing/2014/main" id="{FDD4A7E8-1BB3-E681-24F5-7E9F65702C6B}"/>
                  </a:ext>
                </a:extLst>
              </p:cNvPr>
              <p:cNvSpPr txBox="1"/>
              <p:nvPr/>
            </p:nvSpPr>
            <p:spPr>
              <a:xfrm>
                <a:off x="5060831" y="666200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7" name="テキスト ボックス 526">
                <a:extLst>
                  <a:ext uri="{FF2B5EF4-FFF2-40B4-BE49-F238E27FC236}">
                    <a16:creationId xmlns:a16="http://schemas.microsoft.com/office/drawing/2014/main" id="{2EF7927A-644F-3B78-8963-6F68DFFD8C8D}"/>
                  </a:ext>
                </a:extLst>
              </p:cNvPr>
              <p:cNvSpPr txBox="1"/>
              <p:nvPr/>
            </p:nvSpPr>
            <p:spPr>
              <a:xfrm>
                <a:off x="1012166" y="1696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28" name="テキスト ボックス 527">
                <a:extLst>
                  <a:ext uri="{FF2B5EF4-FFF2-40B4-BE49-F238E27FC236}">
                    <a16:creationId xmlns:a16="http://schemas.microsoft.com/office/drawing/2014/main" id="{A6ED1FAC-8568-7FF2-0BB1-C6452679FE31}"/>
                  </a:ext>
                </a:extLst>
              </p:cNvPr>
              <p:cNvSpPr txBox="1"/>
              <p:nvPr/>
            </p:nvSpPr>
            <p:spPr>
              <a:xfrm>
                <a:off x="1728158" y="16964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581" name="テキスト ボックス 580">
                <a:extLst>
                  <a:ext uri="{FF2B5EF4-FFF2-40B4-BE49-F238E27FC236}">
                    <a16:creationId xmlns:a16="http://schemas.microsoft.com/office/drawing/2014/main" id="{45B0F6DC-B888-65E1-ADC0-6796FFE0BC8C}"/>
                  </a:ext>
                </a:extLst>
              </p:cNvPr>
              <p:cNvSpPr txBox="1"/>
              <p:nvPr/>
            </p:nvSpPr>
            <p:spPr>
              <a:xfrm>
                <a:off x="1814423" y="473089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263D18C1-A32F-D497-6ABC-2401FC80C94B}"/>
                  </a:ext>
                </a:extLst>
              </p:cNvPr>
              <p:cNvGrpSpPr/>
              <p:nvPr/>
            </p:nvGrpSpPr>
            <p:grpSpPr>
              <a:xfrm>
                <a:off x="-1840" y="253040"/>
                <a:ext cx="512626" cy="1916626"/>
                <a:chOff x="75794" y="253040"/>
                <a:chExt cx="512626" cy="1916626"/>
              </a:xfrm>
            </p:grpSpPr>
            <p:sp>
              <p:nvSpPr>
                <p:cNvPr id="592" name="テキスト ボックス 591">
                  <a:extLst>
                    <a:ext uri="{FF2B5EF4-FFF2-40B4-BE49-F238E27FC236}">
                      <a16:creationId xmlns:a16="http://schemas.microsoft.com/office/drawing/2014/main" id="{08F171C3-7420-DBA7-14A9-353BBE8EBD4C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75794" y="253040"/>
                  <a:ext cx="504000" cy="1893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8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中央前橋</a:t>
                  </a:r>
                </a:p>
              </p:txBody>
            </p:sp>
            <p:sp>
              <p:nvSpPr>
                <p:cNvPr id="593" name="テキスト ボックス 592">
                  <a:extLst>
                    <a:ext uri="{FF2B5EF4-FFF2-40B4-BE49-F238E27FC236}">
                      <a16:creationId xmlns:a16="http://schemas.microsoft.com/office/drawing/2014/main" id="{CD61B5B0-9669-4A27-65E0-3FB0A375D057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62842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赤　城</a:t>
                  </a:r>
                </a:p>
              </p:txBody>
            </p:sp>
            <p:sp>
              <p:nvSpPr>
                <p:cNvPr id="594" name="テキスト ボックス 593">
                  <a:extLst>
                    <a:ext uri="{FF2B5EF4-FFF2-40B4-BE49-F238E27FC236}">
                      <a16:creationId xmlns:a16="http://schemas.microsoft.com/office/drawing/2014/main" id="{967A2DEE-7721-8441-321F-45FB9C164995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97177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西桐生</a:t>
                  </a:r>
                </a:p>
              </p:txBody>
            </p:sp>
            <p:sp>
              <p:nvSpPr>
                <p:cNvPr id="595" name="テキスト ボックス 594">
                  <a:extLst>
                    <a:ext uri="{FF2B5EF4-FFF2-40B4-BE49-F238E27FC236}">
                      <a16:creationId xmlns:a16="http://schemas.microsoft.com/office/drawing/2014/main" id="{9F23DA8B-D27A-BE4F-3AF4-15D9F86CA4CA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19" y="1357458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新　里</a:t>
                  </a:r>
                </a:p>
              </p:txBody>
            </p:sp>
            <p:sp>
              <p:nvSpPr>
                <p:cNvPr id="596" name="テキスト ボックス 595">
                  <a:extLst>
                    <a:ext uri="{FF2B5EF4-FFF2-40B4-BE49-F238E27FC236}">
                      <a16:creationId xmlns:a16="http://schemas.microsoft.com/office/drawing/2014/main" id="{6B6953F7-1D35-9B56-C4BE-FBD20B24500F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167295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粕　川</a:t>
                  </a:r>
                </a:p>
              </p:txBody>
            </p:sp>
            <p:sp>
              <p:nvSpPr>
                <p:cNvPr id="597" name="テキスト ボックス 596">
                  <a:extLst>
                    <a:ext uri="{FF2B5EF4-FFF2-40B4-BE49-F238E27FC236}">
                      <a16:creationId xmlns:a16="http://schemas.microsoft.com/office/drawing/2014/main" id="{85DC76DC-1ABB-6E3F-585F-05CD5ACEC0B6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896833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大　胡</a:t>
                  </a:r>
                </a:p>
              </p:txBody>
            </p:sp>
            <p:sp>
              <p:nvSpPr>
                <p:cNvPr id="598" name="テキスト ボックス 597">
                  <a:extLst>
                    <a:ext uri="{FF2B5EF4-FFF2-40B4-BE49-F238E27FC236}">
                      <a16:creationId xmlns:a16="http://schemas.microsoft.com/office/drawing/2014/main" id="{6D1F3D98-5773-63FE-3A2F-6BA4D39DF9F5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19" y="56668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上　泉</a:t>
                  </a:r>
                </a:p>
              </p:txBody>
            </p:sp>
            <p:sp>
              <p:nvSpPr>
                <p:cNvPr id="599" name="テキスト ボックス 598">
                  <a:extLst>
                    <a:ext uri="{FF2B5EF4-FFF2-40B4-BE49-F238E27FC236}">
                      <a16:creationId xmlns:a16="http://schemas.microsoft.com/office/drawing/2014/main" id="{F60F3088-2C84-575D-EA79-25358160E547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735724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心臓セ</a:t>
                  </a:r>
                </a:p>
              </p:txBody>
            </p:sp>
            <p:sp>
              <p:nvSpPr>
                <p:cNvPr id="600" name="テキスト ボックス 599">
                  <a:extLst>
                    <a:ext uri="{FF2B5EF4-FFF2-40B4-BE49-F238E27FC236}">
                      <a16:creationId xmlns:a16="http://schemas.microsoft.com/office/drawing/2014/main" id="{C64DCC9F-5CF1-6559-D29D-585065D41F0E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783756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天王宿</a:t>
                  </a:r>
                </a:p>
              </p:txBody>
            </p:sp>
            <p:sp>
              <p:nvSpPr>
                <p:cNvPr id="601" name="テキスト ボックス 600">
                  <a:extLst>
                    <a:ext uri="{FF2B5EF4-FFF2-40B4-BE49-F238E27FC236}">
                      <a16:creationId xmlns:a16="http://schemas.microsoft.com/office/drawing/2014/main" id="{AA18FB64-9309-E5AA-14DD-35075D1EF397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400462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三　俣</a:t>
                  </a:r>
                </a:p>
              </p:txBody>
            </p:sp>
          </p:grpSp>
          <p:grpSp>
            <p:nvGrpSpPr>
              <p:cNvPr id="602" name="グループ化 601">
                <a:extLst>
                  <a:ext uri="{FF2B5EF4-FFF2-40B4-BE49-F238E27FC236}">
                    <a16:creationId xmlns:a16="http://schemas.microsoft.com/office/drawing/2014/main" id="{B84E4CDE-70F9-53C9-BA03-E5FE7678D784}"/>
                  </a:ext>
                </a:extLst>
              </p:cNvPr>
              <p:cNvGrpSpPr/>
              <p:nvPr/>
            </p:nvGrpSpPr>
            <p:grpSpPr>
              <a:xfrm>
                <a:off x="-4715" y="2536743"/>
                <a:ext cx="512626" cy="1916626"/>
                <a:chOff x="75794" y="253040"/>
                <a:chExt cx="512626" cy="1916626"/>
              </a:xfrm>
            </p:grpSpPr>
            <p:sp>
              <p:nvSpPr>
                <p:cNvPr id="603" name="テキスト ボックス 602">
                  <a:extLst>
                    <a:ext uri="{FF2B5EF4-FFF2-40B4-BE49-F238E27FC236}">
                      <a16:creationId xmlns:a16="http://schemas.microsoft.com/office/drawing/2014/main" id="{07B01B14-70B5-77E9-8E1C-0CB04EA2E98C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75794" y="253040"/>
                  <a:ext cx="504000" cy="1893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8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中央前橋</a:t>
                  </a:r>
                </a:p>
              </p:txBody>
            </p:sp>
            <p:sp>
              <p:nvSpPr>
                <p:cNvPr id="604" name="テキスト ボックス 603">
                  <a:extLst>
                    <a:ext uri="{FF2B5EF4-FFF2-40B4-BE49-F238E27FC236}">
                      <a16:creationId xmlns:a16="http://schemas.microsoft.com/office/drawing/2014/main" id="{6421B99F-AAA1-55D8-5177-B9F94C358353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62842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赤　城</a:t>
                  </a:r>
                </a:p>
              </p:txBody>
            </p:sp>
            <p:sp>
              <p:nvSpPr>
                <p:cNvPr id="605" name="テキスト ボックス 604">
                  <a:extLst>
                    <a:ext uri="{FF2B5EF4-FFF2-40B4-BE49-F238E27FC236}">
                      <a16:creationId xmlns:a16="http://schemas.microsoft.com/office/drawing/2014/main" id="{6DCEA8C0-DEF7-5454-511A-D2BBD4DD13D7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97177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西桐生</a:t>
                  </a:r>
                </a:p>
              </p:txBody>
            </p:sp>
            <p:sp>
              <p:nvSpPr>
                <p:cNvPr id="606" name="テキスト ボックス 605">
                  <a:extLst>
                    <a:ext uri="{FF2B5EF4-FFF2-40B4-BE49-F238E27FC236}">
                      <a16:creationId xmlns:a16="http://schemas.microsoft.com/office/drawing/2014/main" id="{B4200028-8885-0DAA-262A-CFABABD189EF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19" y="1357458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新　里</a:t>
                  </a:r>
                </a:p>
              </p:txBody>
            </p:sp>
            <p:sp>
              <p:nvSpPr>
                <p:cNvPr id="607" name="テキスト ボックス 606">
                  <a:extLst>
                    <a:ext uri="{FF2B5EF4-FFF2-40B4-BE49-F238E27FC236}">
                      <a16:creationId xmlns:a16="http://schemas.microsoft.com/office/drawing/2014/main" id="{75A5CA58-3AFC-8A0B-4D3B-53CDA563918F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167295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粕　川</a:t>
                  </a:r>
                </a:p>
              </p:txBody>
            </p:sp>
            <p:sp>
              <p:nvSpPr>
                <p:cNvPr id="608" name="テキスト ボックス 607">
                  <a:extLst>
                    <a:ext uri="{FF2B5EF4-FFF2-40B4-BE49-F238E27FC236}">
                      <a16:creationId xmlns:a16="http://schemas.microsoft.com/office/drawing/2014/main" id="{C15FB97B-3CCB-6666-F892-F9BF10C76F7F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896833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大　胡</a:t>
                  </a:r>
                </a:p>
              </p:txBody>
            </p:sp>
            <p:sp>
              <p:nvSpPr>
                <p:cNvPr id="609" name="テキスト ボックス 608">
                  <a:extLst>
                    <a:ext uri="{FF2B5EF4-FFF2-40B4-BE49-F238E27FC236}">
                      <a16:creationId xmlns:a16="http://schemas.microsoft.com/office/drawing/2014/main" id="{9C7C22F0-9FFD-8E9A-AF46-64DA3BCDE9A7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19" y="56668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上　泉</a:t>
                  </a:r>
                </a:p>
              </p:txBody>
            </p:sp>
            <p:sp>
              <p:nvSpPr>
                <p:cNvPr id="610" name="テキスト ボックス 609">
                  <a:extLst>
                    <a:ext uri="{FF2B5EF4-FFF2-40B4-BE49-F238E27FC236}">
                      <a16:creationId xmlns:a16="http://schemas.microsoft.com/office/drawing/2014/main" id="{31742060-CA65-AAA6-B1B4-732D849D9CF3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735724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心臓セ</a:t>
                  </a:r>
                </a:p>
              </p:txBody>
            </p:sp>
            <p:sp>
              <p:nvSpPr>
                <p:cNvPr id="611" name="テキスト ボックス 610">
                  <a:extLst>
                    <a:ext uri="{FF2B5EF4-FFF2-40B4-BE49-F238E27FC236}">
                      <a16:creationId xmlns:a16="http://schemas.microsoft.com/office/drawing/2014/main" id="{A3CC64D9-B2C0-EFB2-90C7-BB1913A991B5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783756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天王宿</a:t>
                  </a:r>
                </a:p>
              </p:txBody>
            </p:sp>
            <p:sp>
              <p:nvSpPr>
                <p:cNvPr id="612" name="テキスト ボックス 611">
                  <a:extLst>
                    <a:ext uri="{FF2B5EF4-FFF2-40B4-BE49-F238E27FC236}">
                      <a16:creationId xmlns:a16="http://schemas.microsoft.com/office/drawing/2014/main" id="{2CF5A07D-5B6E-269E-FBC7-73A42D5CE515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400462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三　俣</a:t>
                  </a:r>
                </a:p>
              </p:txBody>
            </p:sp>
          </p:grpSp>
          <p:grpSp>
            <p:nvGrpSpPr>
              <p:cNvPr id="613" name="グループ化 612">
                <a:extLst>
                  <a:ext uri="{FF2B5EF4-FFF2-40B4-BE49-F238E27FC236}">
                    <a16:creationId xmlns:a16="http://schemas.microsoft.com/office/drawing/2014/main" id="{CB421247-9A80-5927-5E68-BBBFE519274E}"/>
                  </a:ext>
                </a:extLst>
              </p:cNvPr>
              <p:cNvGrpSpPr/>
              <p:nvPr/>
            </p:nvGrpSpPr>
            <p:grpSpPr>
              <a:xfrm>
                <a:off x="-13342" y="4831949"/>
                <a:ext cx="512626" cy="1916626"/>
                <a:chOff x="75794" y="253040"/>
                <a:chExt cx="512626" cy="1916626"/>
              </a:xfrm>
            </p:grpSpPr>
            <p:sp>
              <p:nvSpPr>
                <p:cNvPr id="614" name="テキスト ボックス 613">
                  <a:extLst>
                    <a:ext uri="{FF2B5EF4-FFF2-40B4-BE49-F238E27FC236}">
                      <a16:creationId xmlns:a16="http://schemas.microsoft.com/office/drawing/2014/main" id="{4CC5E2B0-3F8E-FA6A-64B7-68FCFF7BC115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75794" y="253040"/>
                  <a:ext cx="504000" cy="1893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8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中央前橋</a:t>
                  </a:r>
                </a:p>
              </p:txBody>
            </p:sp>
            <p:sp>
              <p:nvSpPr>
                <p:cNvPr id="615" name="テキスト ボックス 614">
                  <a:extLst>
                    <a:ext uri="{FF2B5EF4-FFF2-40B4-BE49-F238E27FC236}">
                      <a16:creationId xmlns:a16="http://schemas.microsoft.com/office/drawing/2014/main" id="{D114F67E-1B95-95F7-3651-7CA80358833F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62842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赤　城</a:t>
                  </a:r>
                </a:p>
              </p:txBody>
            </p:sp>
            <p:sp>
              <p:nvSpPr>
                <p:cNvPr id="616" name="テキスト ボックス 615">
                  <a:extLst>
                    <a:ext uri="{FF2B5EF4-FFF2-40B4-BE49-F238E27FC236}">
                      <a16:creationId xmlns:a16="http://schemas.microsoft.com/office/drawing/2014/main" id="{F6CE86E5-3FD3-254D-828B-C5A26C972D2A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97177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西桐生</a:t>
                  </a:r>
                </a:p>
              </p:txBody>
            </p:sp>
            <p:sp>
              <p:nvSpPr>
                <p:cNvPr id="617" name="テキスト ボックス 616">
                  <a:extLst>
                    <a:ext uri="{FF2B5EF4-FFF2-40B4-BE49-F238E27FC236}">
                      <a16:creationId xmlns:a16="http://schemas.microsoft.com/office/drawing/2014/main" id="{462468F7-60F5-BA68-2A36-5A3AEFF72347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19" y="1357458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新　里</a:t>
                  </a:r>
                </a:p>
              </p:txBody>
            </p:sp>
            <p:sp>
              <p:nvSpPr>
                <p:cNvPr id="618" name="テキスト ボックス 617">
                  <a:extLst>
                    <a:ext uri="{FF2B5EF4-FFF2-40B4-BE49-F238E27FC236}">
                      <a16:creationId xmlns:a16="http://schemas.microsoft.com/office/drawing/2014/main" id="{9259D488-AD87-ED79-1280-BF416709C3CA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167295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粕　川</a:t>
                  </a:r>
                </a:p>
              </p:txBody>
            </p:sp>
            <p:sp>
              <p:nvSpPr>
                <p:cNvPr id="619" name="テキスト ボックス 618">
                  <a:extLst>
                    <a:ext uri="{FF2B5EF4-FFF2-40B4-BE49-F238E27FC236}">
                      <a16:creationId xmlns:a16="http://schemas.microsoft.com/office/drawing/2014/main" id="{370463BB-405B-D542-3B49-0925B727D426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896833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大　胡</a:t>
                  </a:r>
                </a:p>
              </p:txBody>
            </p:sp>
            <p:sp>
              <p:nvSpPr>
                <p:cNvPr id="620" name="テキスト ボックス 619">
                  <a:extLst>
                    <a:ext uri="{FF2B5EF4-FFF2-40B4-BE49-F238E27FC236}">
                      <a16:creationId xmlns:a16="http://schemas.microsoft.com/office/drawing/2014/main" id="{B298372A-29A7-8159-B0A7-83B4975DDED2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19" y="566689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上　泉</a:t>
                  </a:r>
                </a:p>
              </p:txBody>
            </p:sp>
            <p:sp>
              <p:nvSpPr>
                <p:cNvPr id="621" name="テキスト ボックス 620">
                  <a:extLst>
                    <a:ext uri="{FF2B5EF4-FFF2-40B4-BE49-F238E27FC236}">
                      <a16:creationId xmlns:a16="http://schemas.microsoft.com/office/drawing/2014/main" id="{5D69AF0F-543B-2965-74D7-7FE662CCC5EE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735724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心臓セ</a:t>
                  </a:r>
                </a:p>
              </p:txBody>
            </p:sp>
            <p:sp>
              <p:nvSpPr>
                <p:cNvPr id="622" name="テキスト ボックス 621">
                  <a:extLst>
                    <a:ext uri="{FF2B5EF4-FFF2-40B4-BE49-F238E27FC236}">
                      <a16:creationId xmlns:a16="http://schemas.microsoft.com/office/drawing/2014/main" id="{B1D5596F-41F7-D84E-187B-1A964D2739D6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1783756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天王宿</a:t>
                  </a:r>
                </a:p>
              </p:txBody>
            </p:sp>
            <p:sp>
              <p:nvSpPr>
                <p:cNvPr id="623" name="テキスト ボックス 622">
                  <a:extLst>
                    <a:ext uri="{FF2B5EF4-FFF2-40B4-BE49-F238E27FC236}">
                      <a16:creationId xmlns:a16="http://schemas.microsoft.com/office/drawing/2014/main" id="{357CBA4C-B6B5-343A-D381-65AA174F5DD2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 rot="10800000" flipV="1">
                  <a:off x="84420" y="400462"/>
                  <a:ext cx="504000" cy="19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just"/>
                  <a:r>
                    <a:rPr kumimoji="1" lang="ja-JP" altLang="en-US" sz="1000" dirty="0">
                      <a:latin typeface="UD デジタル 教科書体 NP-R" panose="02020400000000000000" pitchFamily="18" charset="-128"/>
                      <a:ea typeface="UD デジタル 教科書体 NP-R" panose="02020400000000000000" pitchFamily="18" charset="-128"/>
                    </a:rPr>
                    <a:t>三　俣</a:t>
                  </a:r>
                </a:p>
              </p:txBody>
            </p:sp>
          </p:grp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C647D68-1D42-F3D8-6EAE-107DDBED6E57}"/>
                  </a:ext>
                </a:extLst>
              </p:cNvPr>
              <p:cNvSpPr txBox="1"/>
              <p:nvPr/>
            </p:nvSpPr>
            <p:spPr>
              <a:xfrm>
                <a:off x="6516633" y="6673334"/>
                <a:ext cx="198804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早朝、深夜は令和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年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月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26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日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(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金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)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～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日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(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日</a:t>
                </a:r>
                <a:r>
                  <a:rPr kumimoji="1" lang="en-US" altLang="ja-JP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)</a:t>
                </a:r>
                <a:r>
                  <a:rPr kumimoji="1" lang="ja-JP" altLang="en-US" sz="6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現地確認</a:t>
                </a:r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5795EAF2-656C-261A-F637-59F00A5423AE}"/>
                  </a:ext>
                </a:extLst>
              </p:cNvPr>
              <p:cNvSpPr/>
              <p:nvPr/>
            </p:nvSpPr>
            <p:spPr>
              <a:xfrm>
                <a:off x="8874918" y="288131"/>
                <a:ext cx="95250" cy="976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6" name="楕円 655">
                <a:extLst>
                  <a:ext uri="{FF2B5EF4-FFF2-40B4-BE49-F238E27FC236}">
                    <a16:creationId xmlns:a16="http://schemas.microsoft.com/office/drawing/2014/main" id="{39145614-B1C4-5D6F-EE59-850982494C6D}"/>
                  </a:ext>
                </a:extLst>
              </p:cNvPr>
              <p:cNvSpPr/>
              <p:nvPr/>
            </p:nvSpPr>
            <p:spPr>
              <a:xfrm>
                <a:off x="552446" y="4892254"/>
                <a:ext cx="107156" cy="10239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6" name="テキスト ボックス 665">
                <a:extLst>
                  <a:ext uri="{FF2B5EF4-FFF2-40B4-BE49-F238E27FC236}">
                    <a16:creationId xmlns:a16="http://schemas.microsoft.com/office/drawing/2014/main" id="{E57DB1DC-D9BF-6D10-F96D-ED47CD0D5966}"/>
                  </a:ext>
                </a:extLst>
              </p:cNvPr>
              <p:cNvSpPr txBox="1"/>
              <p:nvPr/>
            </p:nvSpPr>
            <p:spPr>
              <a:xfrm>
                <a:off x="4153000" y="665329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67" name="テキスト ボックス 666">
                <a:extLst>
                  <a:ext uri="{FF2B5EF4-FFF2-40B4-BE49-F238E27FC236}">
                    <a16:creationId xmlns:a16="http://schemas.microsoft.com/office/drawing/2014/main" id="{FAAE4BDC-CDCC-5A55-DEEF-F133FC226FC7}"/>
                  </a:ext>
                </a:extLst>
              </p:cNvPr>
              <p:cNvSpPr txBox="1"/>
              <p:nvPr/>
            </p:nvSpPr>
            <p:spPr>
              <a:xfrm>
                <a:off x="4692931" y="666200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723CF0D-4AF4-3B87-15C9-1AA6A110142C}"/>
                  </a:ext>
                </a:extLst>
              </p:cNvPr>
              <p:cNvSpPr txBox="1"/>
              <p:nvPr/>
            </p:nvSpPr>
            <p:spPr>
              <a:xfrm>
                <a:off x="8446373" y="6642556"/>
                <a:ext cx="697627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8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電鉄倶楽部</a:t>
                </a:r>
              </a:p>
            </p:txBody>
          </p: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5D8D3B32-31F3-B809-9672-C007281FC6FB}"/>
                  </a:ext>
                </a:extLst>
              </p:cNvPr>
              <p:cNvSpPr txBox="1"/>
              <p:nvPr/>
            </p:nvSpPr>
            <p:spPr>
              <a:xfrm rot="17785382">
                <a:off x="3646510" y="439782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10</a:t>
                </a:r>
                <a:endParaRPr kumimoji="1" lang="ja-JP" altLang="en-US" sz="1000" dirty="0"/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B909DA5-084C-610F-C1C1-08091E08C3C1}"/>
                  </a:ext>
                </a:extLst>
              </p:cNvPr>
              <p:cNvSpPr txBox="1"/>
              <p:nvPr/>
            </p:nvSpPr>
            <p:spPr>
              <a:xfrm rot="17785382">
                <a:off x="4238695" y="439784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12</a:t>
                </a:r>
                <a:endParaRPr kumimoji="1" lang="ja-JP" altLang="en-US" sz="1000" dirty="0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06A9F3E-1789-64D2-9220-0063BA4167FE}"/>
                  </a:ext>
                </a:extLst>
              </p:cNvPr>
              <p:cNvSpPr txBox="1"/>
              <p:nvPr/>
            </p:nvSpPr>
            <p:spPr>
              <a:xfrm rot="17785382">
                <a:off x="4782977" y="444136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14</a:t>
                </a:r>
                <a:endParaRPr kumimoji="1" lang="ja-JP" altLang="en-US" sz="1000" dirty="0"/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694A144-F998-EB7A-3E45-8F0FE5157C16}"/>
                  </a:ext>
                </a:extLst>
              </p:cNvPr>
              <p:cNvSpPr txBox="1"/>
              <p:nvPr/>
            </p:nvSpPr>
            <p:spPr>
              <a:xfrm rot="17785382">
                <a:off x="5131320" y="435428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16</a:t>
                </a:r>
                <a:endParaRPr kumimoji="1" lang="ja-JP" altLang="en-US" sz="1000" dirty="0"/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6E05FD2-5A47-A269-3C65-E07DF28D1BF9}"/>
                  </a:ext>
                </a:extLst>
              </p:cNvPr>
              <p:cNvSpPr txBox="1"/>
              <p:nvPr/>
            </p:nvSpPr>
            <p:spPr>
              <a:xfrm rot="17785382">
                <a:off x="5719149" y="439781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18</a:t>
                </a:r>
                <a:endParaRPr kumimoji="1" lang="ja-JP" altLang="en-US" sz="1000" dirty="0"/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DEA00D8A-C719-5CF2-EACD-C64E3112EB88}"/>
                  </a:ext>
                </a:extLst>
              </p:cNvPr>
              <p:cNvSpPr txBox="1"/>
              <p:nvPr/>
            </p:nvSpPr>
            <p:spPr>
              <a:xfrm rot="17785382">
                <a:off x="6289560" y="435428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20</a:t>
                </a:r>
                <a:endParaRPr kumimoji="1" lang="ja-JP" altLang="en-US" sz="1000" dirty="0"/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9C15F45B-A0C4-27C4-FDF3-1E71760E2CB0}"/>
                  </a:ext>
                </a:extLst>
              </p:cNvPr>
              <p:cNvSpPr txBox="1"/>
              <p:nvPr/>
            </p:nvSpPr>
            <p:spPr>
              <a:xfrm rot="17785382">
                <a:off x="6855621" y="444139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22</a:t>
                </a:r>
                <a:endParaRPr kumimoji="1" lang="ja-JP" altLang="en-US" sz="1000" dirty="0"/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A1DD98D-1895-AC72-06A9-B8E77282083C}"/>
                  </a:ext>
                </a:extLst>
              </p:cNvPr>
              <p:cNvSpPr txBox="1"/>
              <p:nvPr/>
            </p:nvSpPr>
            <p:spPr>
              <a:xfrm rot="17785382">
                <a:off x="7399903" y="448491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24</a:t>
                </a:r>
                <a:endParaRPr kumimoji="1" lang="ja-JP" altLang="en-US" sz="1000" dirty="0"/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654A83DC-7B24-90B4-51A5-BBBCB6EA48B5}"/>
                  </a:ext>
                </a:extLst>
              </p:cNvPr>
              <p:cNvSpPr txBox="1"/>
              <p:nvPr/>
            </p:nvSpPr>
            <p:spPr>
              <a:xfrm rot="17785382">
                <a:off x="8018212" y="422366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26</a:t>
                </a:r>
                <a:endParaRPr kumimoji="1" lang="ja-JP" altLang="en-US" sz="1000" dirty="0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D947FA4E-D2B9-DACC-D700-F563D76864F3}"/>
                  </a:ext>
                </a:extLst>
              </p:cNvPr>
              <p:cNvSpPr txBox="1"/>
              <p:nvPr/>
            </p:nvSpPr>
            <p:spPr>
              <a:xfrm rot="17785382">
                <a:off x="8606043" y="42672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28</a:t>
                </a:r>
                <a:endParaRPr kumimoji="1" lang="ja-JP" altLang="en-US" sz="1000" dirty="0"/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C4E73A7F-8B8E-5122-CEB7-9F2C386AEC6D}"/>
                  </a:ext>
                </a:extLst>
              </p:cNvPr>
              <p:cNvSpPr txBox="1"/>
              <p:nvPr/>
            </p:nvSpPr>
            <p:spPr>
              <a:xfrm rot="17785382">
                <a:off x="1042644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30</a:t>
                </a:r>
                <a:endParaRPr kumimoji="1" lang="ja-JP" altLang="en-US" sz="1000" dirty="0"/>
              </a:p>
            </p:txBody>
          </p:sp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C35C0047-2647-7C56-CC1D-CFA6A82D422B}"/>
                  </a:ext>
                </a:extLst>
              </p:cNvPr>
              <p:cNvSpPr txBox="1"/>
              <p:nvPr/>
            </p:nvSpPr>
            <p:spPr>
              <a:xfrm rot="17785382">
                <a:off x="1625690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32</a:t>
                </a:r>
                <a:endParaRPr kumimoji="1" lang="ja-JP" altLang="en-US" sz="1000" dirty="0"/>
              </a:p>
            </p:txBody>
          </p:sp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266AEA39-BD38-1467-A931-BC34403879A7}"/>
                  </a:ext>
                </a:extLst>
              </p:cNvPr>
              <p:cNvSpPr txBox="1"/>
              <p:nvPr/>
            </p:nvSpPr>
            <p:spPr>
              <a:xfrm rot="17785382">
                <a:off x="2208736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34</a:t>
                </a:r>
                <a:endParaRPr kumimoji="1" lang="ja-JP" altLang="en-US" sz="1000" dirty="0"/>
              </a:p>
            </p:txBody>
          </p:sp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id="{874DE403-8581-E214-B89E-73F906896BFA}"/>
                  </a:ext>
                </a:extLst>
              </p:cNvPr>
              <p:cNvSpPr txBox="1"/>
              <p:nvPr/>
            </p:nvSpPr>
            <p:spPr>
              <a:xfrm rot="17785382">
                <a:off x="2791782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36</a:t>
                </a:r>
                <a:endParaRPr kumimoji="1" lang="ja-JP" altLang="en-US" sz="1000" dirty="0"/>
              </a:p>
            </p:txBody>
          </p:sp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F527AF74-59F3-5C3B-1E87-593E235CCE85}"/>
                  </a:ext>
                </a:extLst>
              </p:cNvPr>
              <p:cNvSpPr txBox="1"/>
              <p:nvPr/>
            </p:nvSpPr>
            <p:spPr>
              <a:xfrm rot="17785382">
                <a:off x="3374828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38</a:t>
                </a:r>
                <a:endParaRPr kumimoji="1" lang="ja-JP" altLang="en-US" sz="1000" dirty="0"/>
              </a:p>
            </p:txBody>
          </p: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0A78F6EF-4EA6-B2CB-2C76-05C94AB91D23}"/>
                  </a:ext>
                </a:extLst>
              </p:cNvPr>
              <p:cNvSpPr txBox="1"/>
              <p:nvPr/>
            </p:nvSpPr>
            <p:spPr>
              <a:xfrm rot="17785382">
                <a:off x="3957874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40</a:t>
                </a:r>
                <a:endParaRPr kumimoji="1" lang="ja-JP" altLang="en-US" sz="1000" dirty="0"/>
              </a:p>
            </p:txBody>
          </p: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2F818F21-0127-B5BC-FFFB-A7F54B8CF44D}"/>
                  </a:ext>
                </a:extLst>
              </p:cNvPr>
              <p:cNvSpPr txBox="1"/>
              <p:nvPr/>
            </p:nvSpPr>
            <p:spPr>
              <a:xfrm rot="17785382">
                <a:off x="4540920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42</a:t>
                </a:r>
                <a:endParaRPr kumimoji="1" lang="ja-JP" altLang="en-US" sz="1000" dirty="0"/>
              </a:p>
            </p:txBody>
          </p:sp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A3B7CAD9-0E65-8AB4-6FF4-59AC7E5A5D9D}"/>
                  </a:ext>
                </a:extLst>
              </p:cNvPr>
              <p:cNvSpPr txBox="1"/>
              <p:nvPr/>
            </p:nvSpPr>
            <p:spPr>
              <a:xfrm rot="17785382">
                <a:off x="5123966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44</a:t>
                </a:r>
                <a:endParaRPr kumimoji="1" lang="ja-JP" altLang="en-US" sz="1000" dirty="0"/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FD8E396C-5B2D-AE3A-53DB-3D8A4ACF5ED4}"/>
                  </a:ext>
                </a:extLst>
              </p:cNvPr>
              <p:cNvSpPr txBox="1"/>
              <p:nvPr/>
            </p:nvSpPr>
            <p:spPr>
              <a:xfrm rot="17785382">
                <a:off x="5707012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46</a:t>
                </a:r>
                <a:endParaRPr kumimoji="1" lang="ja-JP" altLang="en-US" sz="1000" dirty="0"/>
              </a:p>
            </p:txBody>
          </p:sp>
          <p:sp>
            <p:nvSpPr>
              <p:cNvPr id="107" name="テキスト ボックス 106">
                <a:extLst>
                  <a:ext uri="{FF2B5EF4-FFF2-40B4-BE49-F238E27FC236}">
                    <a16:creationId xmlns:a16="http://schemas.microsoft.com/office/drawing/2014/main" id="{B21ECB01-BA03-4499-0F8F-B0FC7BD3CAB2}"/>
                  </a:ext>
                </a:extLst>
              </p:cNvPr>
              <p:cNvSpPr txBox="1"/>
              <p:nvPr/>
            </p:nvSpPr>
            <p:spPr>
              <a:xfrm rot="17785382">
                <a:off x="6290058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48</a:t>
                </a:r>
                <a:endParaRPr kumimoji="1" lang="ja-JP" altLang="en-US" sz="1000" dirty="0"/>
              </a:p>
            </p:txBody>
          </p:sp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35398DF6-2F18-54B5-14C0-4539594CA47C}"/>
                  </a:ext>
                </a:extLst>
              </p:cNvPr>
              <p:cNvSpPr txBox="1"/>
              <p:nvPr/>
            </p:nvSpPr>
            <p:spPr>
              <a:xfrm rot="17785382">
                <a:off x="6873104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50</a:t>
                </a:r>
                <a:endParaRPr kumimoji="1" lang="ja-JP" altLang="en-US" sz="1000" dirty="0"/>
              </a:p>
            </p:txBody>
          </p:sp>
          <p:sp>
            <p:nvSpPr>
              <p:cNvPr id="109" name="テキスト ボックス 108">
                <a:extLst>
                  <a:ext uri="{FF2B5EF4-FFF2-40B4-BE49-F238E27FC236}">
                    <a16:creationId xmlns:a16="http://schemas.microsoft.com/office/drawing/2014/main" id="{E87314D9-A424-0AC3-508C-DDBF05C5C78D}"/>
                  </a:ext>
                </a:extLst>
              </p:cNvPr>
              <p:cNvSpPr txBox="1"/>
              <p:nvPr/>
            </p:nvSpPr>
            <p:spPr>
              <a:xfrm rot="17785382">
                <a:off x="7456150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52</a:t>
                </a:r>
                <a:endParaRPr kumimoji="1" lang="ja-JP" altLang="en-US" sz="1000" dirty="0"/>
              </a:p>
            </p:txBody>
          </p:sp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id="{589CCA15-0894-C32E-092D-EE3CCCB9AF9B}"/>
                  </a:ext>
                </a:extLst>
              </p:cNvPr>
              <p:cNvSpPr txBox="1"/>
              <p:nvPr/>
            </p:nvSpPr>
            <p:spPr>
              <a:xfrm rot="17785382">
                <a:off x="8039196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54</a:t>
                </a:r>
                <a:endParaRPr kumimoji="1" lang="ja-JP" altLang="en-US" sz="1000" dirty="0"/>
              </a:p>
            </p:txBody>
          </p:sp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19365049-DEEA-FBF6-F4D3-2C8458ABDBA7}"/>
                  </a:ext>
                </a:extLst>
              </p:cNvPr>
              <p:cNvSpPr txBox="1"/>
              <p:nvPr/>
            </p:nvSpPr>
            <p:spPr>
              <a:xfrm rot="17785382">
                <a:off x="8622241" y="27519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56</a:t>
                </a:r>
                <a:endParaRPr kumimoji="1" lang="ja-JP" altLang="en-US" sz="1000" dirty="0"/>
              </a:p>
            </p:txBody>
          </p:sp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A0868945-6A05-BFD2-8E8D-261809110BF6}"/>
                  </a:ext>
                </a:extLst>
              </p:cNvPr>
              <p:cNvSpPr txBox="1"/>
              <p:nvPr/>
            </p:nvSpPr>
            <p:spPr>
              <a:xfrm rot="17785382">
                <a:off x="1093684" y="5007428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</a:t>
                </a:r>
                <a:r>
                  <a:rPr kumimoji="1" lang="en-US" altLang="ja-JP" sz="1000"/>
                  <a:t>8</a:t>
                </a:r>
                <a:endParaRPr kumimoji="1" lang="ja-JP" altLang="en-US" sz="1000" dirty="0"/>
              </a:p>
            </p:txBody>
          </p:sp>
          <p:sp>
            <p:nvSpPr>
              <p:cNvPr id="139" name="テキスト ボックス 138">
                <a:extLst>
                  <a:ext uri="{FF2B5EF4-FFF2-40B4-BE49-F238E27FC236}">
                    <a16:creationId xmlns:a16="http://schemas.microsoft.com/office/drawing/2014/main" id="{7E88E32E-414C-0AF1-601D-87C3A664F62E}"/>
                  </a:ext>
                </a:extLst>
              </p:cNvPr>
              <p:cNvSpPr txBox="1"/>
              <p:nvPr/>
            </p:nvSpPr>
            <p:spPr>
              <a:xfrm rot="17785382">
                <a:off x="1665309" y="5024845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60</a:t>
                </a:r>
                <a:endParaRPr kumimoji="1" lang="ja-JP" altLang="en-US" sz="1000" dirty="0"/>
              </a:p>
            </p:txBody>
          </p:sp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2AD6010E-22A8-6802-BFA0-CD9D6F6DB863}"/>
                  </a:ext>
                </a:extLst>
              </p:cNvPr>
              <p:cNvSpPr txBox="1"/>
              <p:nvPr/>
            </p:nvSpPr>
            <p:spPr>
              <a:xfrm rot="17785382">
                <a:off x="2231370" y="5033556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62</a:t>
                </a:r>
                <a:endParaRPr kumimoji="1" lang="ja-JP" altLang="en-US" sz="1000" dirty="0"/>
              </a:p>
            </p:txBody>
          </p:sp>
          <p:sp>
            <p:nvSpPr>
              <p:cNvPr id="162" name="テキスト ボックス 161">
                <a:extLst>
                  <a:ext uri="{FF2B5EF4-FFF2-40B4-BE49-F238E27FC236}">
                    <a16:creationId xmlns:a16="http://schemas.microsoft.com/office/drawing/2014/main" id="{DDB22A8A-0127-478A-0A8E-32A0F520E88B}"/>
                  </a:ext>
                </a:extLst>
              </p:cNvPr>
              <p:cNvSpPr txBox="1"/>
              <p:nvPr/>
            </p:nvSpPr>
            <p:spPr>
              <a:xfrm rot="17785382">
                <a:off x="2775652" y="5037908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64</a:t>
                </a:r>
                <a:endParaRPr kumimoji="1" lang="ja-JP" altLang="en-US" sz="1000" dirty="0"/>
              </a:p>
            </p:txBody>
          </p:sp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FB6BC314-FC55-BC02-E632-99C2521588C7}"/>
                  </a:ext>
                </a:extLst>
              </p:cNvPr>
              <p:cNvSpPr txBox="1"/>
              <p:nvPr/>
            </p:nvSpPr>
            <p:spPr>
              <a:xfrm rot="17785382">
                <a:off x="3393961" y="5011783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66</a:t>
                </a:r>
                <a:endParaRPr kumimoji="1" lang="ja-JP" altLang="en-US" sz="1000" dirty="0"/>
              </a:p>
            </p:txBody>
          </p:sp>
          <p:sp>
            <p:nvSpPr>
              <p:cNvPr id="175" name="テキスト ボックス 174">
                <a:extLst>
                  <a:ext uri="{FF2B5EF4-FFF2-40B4-BE49-F238E27FC236}">
                    <a16:creationId xmlns:a16="http://schemas.microsoft.com/office/drawing/2014/main" id="{369B3175-9ADD-78F7-1112-B9866816CC6D}"/>
                  </a:ext>
                </a:extLst>
              </p:cNvPr>
              <p:cNvSpPr txBox="1"/>
              <p:nvPr/>
            </p:nvSpPr>
            <p:spPr>
              <a:xfrm rot="17785382">
                <a:off x="4190799" y="5024846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68</a:t>
                </a:r>
                <a:endParaRPr kumimoji="1" lang="ja-JP" altLang="en-US" sz="1000" dirty="0"/>
              </a:p>
            </p:txBody>
          </p:sp>
          <p:sp>
            <p:nvSpPr>
              <p:cNvPr id="185" name="テキスト ボックス 184">
                <a:extLst>
                  <a:ext uri="{FF2B5EF4-FFF2-40B4-BE49-F238E27FC236}">
                    <a16:creationId xmlns:a16="http://schemas.microsoft.com/office/drawing/2014/main" id="{7B98FCF8-F390-2EEA-5B38-E3D566141676}"/>
                  </a:ext>
                </a:extLst>
              </p:cNvPr>
              <p:cNvSpPr txBox="1"/>
              <p:nvPr/>
            </p:nvSpPr>
            <p:spPr>
              <a:xfrm rot="17785382">
                <a:off x="4961507" y="504661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7</a:t>
                </a:r>
                <a:r>
                  <a:rPr kumimoji="1" lang="en-US" altLang="ja-JP" sz="1000"/>
                  <a:t>0</a:t>
                </a:r>
                <a:endParaRPr kumimoji="1" lang="ja-JP" altLang="en-US" sz="1000" dirty="0"/>
              </a:p>
            </p:txBody>
          </p:sp>
          <p:sp>
            <p:nvSpPr>
              <p:cNvPr id="187" name="テキスト ボックス 186">
                <a:extLst>
                  <a:ext uri="{FF2B5EF4-FFF2-40B4-BE49-F238E27FC236}">
                    <a16:creationId xmlns:a16="http://schemas.microsoft.com/office/drawing/2014/main" id="{305E9534-EE80-3BB5-C8DC-FA99DFC4A24D}"/>
                  </a:ext>
                </a:extLst>
              </p:cNvPr>
              <p:cNvSpPr txBox="1"/>
              <p:nvPr/>
            </p:nvSpPr>
            <p:spPr>
              <a:xfrm rot="17785382">
                <a:off x="5714798" y="5033553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72</a:t>
                </a:r>
                <a:endParaRPr kumimoji="1" lang="ja-JP" altLang="en-US" sz="1000" dirty="0"/>
              </a:p>
            </p:txBody>
          </p:sp>
          <p:sp>
            <p:nvSpPr>
              <p:cNvPr id="191" name="テキスト ボックス 190">
                <a:extLst>
                  <a:ext uri="{FF2B5EF4-FFF2-40B4-BE49-F238E27FC236}">
                    <a16:creationId xmlns:a16="http://schemas.microsoft.com/office/drawing/2014/main" id="{907B684C-C10E-A337-FE00-A942744FFAB2}"/>
                  </a:ext>
                </a:extLst>
              </p:cNvPr>
              <p:cNvSpPr txBox="1"/>
              <p:nvPr/>
            </p:nvSpPr>
            <p:spPr>
              <a:xfrm>
                <a:off x="870197" y="535124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195" name="テキスト ボックス 194">
                <a:extLst>
                  <a:ext uri="{FF2B5EF4-FFF2-40B4-BE49-F238E27FC236}">
                    <a16:creationId xmlns:a16="http://schemas.microsoft.com/office/drawing/2014/main" id="{D19B5448-5C96-8C15-70AE-E68B540FB85A}"/>
                  </a:ext>
                </a:extLst>
              </p:cNvPr>
              <p:cNvSpPr txBox="1"/>
              <p:nvPr/>
            </p:nvSpPr>
            <p:spPr>
              <a:xfrm>
                <a:off x="1454006" y="535124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197" name="テキスト ボックス 196">
                <a:extLst>
                  <a:ext uri="{FF2B5EF4-FFF2-40B4-BE49-F238E27FC236}">
                    <a16:creationId xmlns:a16="http://schemas.microsoft.com/office/drawing/2014/main" id="{54DD3314-6858-863E-503D-97F89B3A01A4}"/>
                  </a:ext>
                </a:extLst>
              </p:cNvPr>
              <p:cNvSpPr txBox="1"/>
              <p:nvPr/>
            </p:nvSpPr>
            <p:spPr>
              <a:xfrm>
                <a:off x="2037815" y="535124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199" name="テキスト ボックス 198">
                <a:extLst>
                  <a:ext uri="{FF2B5EF4-FFF2-40B4-BE49-F238E27FC236}">
                    <a16:creationId xmlns:a16="http://schemas.microsoft.com/office/drawing/2014/main" id="{C480F638-460C-BB69-93D5-62422DDD9E08}"/>
                  </a:ext>
                </a:extLst>
              </p:cNvPr>
              <p:cNvSpPr txBox="1"/>
              <p:nvPr/>
            </p:nvSpPr>
            <p:spPr>
              <a:xfrm>
                <a:off x="2621624" y="535124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00" name="テキスト ボックス 199">
                <a:extLst>
                  <a:ext uri="{FF2B5EF4-FFF2-40B4-BE49-F238E27FC236}">
                    <a16:creationId xmlns:a16="http://schemas.microsoft.com/office/drawing/2014/main" id="{C703B1A8-17E1-7F64-D3E9-1262A896A02E}"/>
                  </a:ext>
                </a:extLst>
              </p:cNvPr>
              <p:cNvSpPr txBox="1"/>
              <p:nvPr/>
            </p:nvSpPr>
            <p:spPr>
              <a:xfrm>
                <a:off x="3205433" y="535124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04" name="テキスト ボックス 203">
                <a:extLst>
                  <a:ext uri="{FF2B5EF4-FFF2-40B4-BE49-F238E27FC236}">
                    <a16:creationId xmlns:a16="http://schemas.microsoft.com/office/drawing/2014/main" id="{B500F500-2668-EAC9-D097-DD75F9F88F1A}"/>
                  </a:ext>
                </a:extLst>
              </p:cNvPr>
              <p:cNvSpPr txBox="1"/>
              <p:nvPr/>
            </p:nvSpPr>
            <p:spPr>
              <a:xfrm>
                <a:off x="3789242" y="535124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05" name="テキスト ボックス 204">
                <a:extLst>
                  <a:ext uri="{FF2B5EF4-FFF2-40B4-BE49-F238E27FC236}">
                    <a16:creationId xmlns:a16="http://schemas.microsoft.com/office/drawing/2014/main" id="{7E0F0189-4FD9-8F67-9415-A1C7BD5DCB0E}"/>
                  </a:ext>
                </a:extLst>
              </p:cNvPr>
              <p:cNvSpPr txBox="1"/>
              <p:nvPr/>
            </p:nvSpPr>
            <p:spPr>
              <a:xfrm>
                <a:off x="4986336" y="5373018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09" name="テキスト ボックス 208">
                <a:extLst>
                  <a:ext uri="{FF2B5EF4-FFF2-40B4-BE49-F238E27FC236}">
                    <a16:creationId xmlns:a16="http://schemas.microsoft.com/office/drawing/2014/main" id="{E9AE21E4-18A5-4338-3746-7340BC8DE004}"/>
                  </a:ext>
                </a:extLst>
              </p:cNvPr>
              <p:cNvSpPr txBox="1"/>
              <p:nvPr/>
            </p:nvSpPr>
            <p:spPr>
              <a:xfrm>
                <a:off x="5735612" y="536431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11" name="テキスト ボックス 210">
                <a:extLst>
                  <a:ext uri="{FF2B5EF4-FFF2-40B4-BE49-F238E27FC236}">
                    <a16:creationId xmlns:a16="http://schemas.microsoft.com/office/drawing/2014/main" id="{382E0BAE-B739-326F-5089-2156C15732A1}"/>
                  </a:ext>
                </a:extLst>
              </p:cNvPr>
              <p:cNvSpPr txBox="1"/>
              <p:nvPr/>
            </p:nvSpPr>
            <p:spPr>
              <a:xfrm>
                <a:off x="5494448" y="114065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13" name="テキスト ボックス 212">
                <a:extLst>
                  <a:ext uri="{FF2B5EF4-FFF2-40B4-BE49-F238E27FC236}">
                    <a16:creationId xmlns:a16="http://schemas.microsoft.com/office/drawing/2014/main" id="{6D6936F6-C205-E4C0-F377-7EB35667A13A}"/>
                  </a:ext>
                </a:extLst>
              </p:cNvPr>
              <p:cNvSpPr txBox="1"/>
              <p:nvPr/>
            </p:nvSpPr>
            <p:spPr>
              <a:xfrm>
                <a:off x="6076181" y="113630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14" name="テキスト ボックス 213">
                <a:extLst>
                  <a:ext uri="{FF2B5EF4-FFF2-40B4-BE49-F238E27FC236}">
                    <a16:creationId xmlns:a16="http://schemas.microsoft.com/office/drawing/2014/main" id="{4371E415-9757-5F68-27DE-E4CB149B7B7C}"/>
                  </a:ext>
                </a:extLst>
              </p:cNvPr>
              <p:cNvSpPr txBox="1"/>
              <p:nvPr/>
            </p:nvSpPr>
            <p:spPr>
              <a:xfrm>
                <a:off x="6657914" y="113630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15" name="テキスト ボックス 214">
                <a:extLst>
                  <a:ext uri="{FF2B5EF4-FFF2-40B4-BE49-F238E27FC236}">
                    <a16:creationId xmlns:a16="http://schemas.microsoft.com/office/drawing/2014/main" id="{645CA4A2-29C3-B07E-B705-7B7E7FA7AEE3}"/>
                  </a:ext>
                </a:extLst>
              </p:cNvPr>
              <p:cNvSpPr txBox="1"/>
              <p:nvPr/>
            </p:nvSpPr>
            <p:spPr>
              <a:xfrm>
                <a:off x="7239647" y="113630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16" name="テキスト ボックス 215">
                <a:extLst>
                  <a:ext uri="{FF2B5EF4-FFF2-40B4-BE49-F238E27FC236}">
                    <a16:creationId xmlns:a16="http://schemas.microsoft.com/office/drawing/2014/main" id="{86B76AE8-A0AE-730A-FE65-F8C22294E6A5}"/>
                  </a:ext>
                </a:extLst>
              </p:cNvPr>
              <p:cNvSpPr txBox="1"/>
              <p:nvPr/>
            </p:nvSpPr>
            <p:spPr>
              <a:xfrm>
                <a:off x="7821380" y="113630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18" name="テキスト ボックス 217">
                <a:extLst>
                  <a:ext uri="{FF2B5EF4-FFF2-40B4-BE49-F238E27FC236}">
                    <a16:creationId xmlns:a16="http://schemas.microsoft.com/office/drawing/2014/main" id="{69C46D7E-623D-6986-7364-335424C9E2ED}"/>
                  </a:ext>
                </a:extLst>
              </p:cNvPr>
              <p:cNvSpPr txBox="1"/>
              <p:nvPr/>
            </p:nvSpPr>
            <p:spPr>
              <a:xfrm>
                <a:off x="8403112" y="113630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27" name="テキスト ボックス 226">
                <a:extLst>
                  <a:ext uri="{FF2B5EF4-FFF2-40B4-BE49-F238E27FC236}">
                    <a16:creationId xmlns:a16="http://schemas.microsoft.com/office/drawing/2014/main" id="{C0981F29-5509-C1D7-2AD8-A2D1E330D7C8}"/>
                  </a:ext>
                </a:extLst>
              </p:cNvPr>
              <p:cNvSpPr txBox="1"/>
              <p:nvPr/>
            </p:nvSpPr>
            <p:spPr>
              <a:xfrm>
                <a:off x="4957129" y="114065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29" name="テキスト ボックス 228">
                <a:extLst>
                  <a:ext uri="{FF2B5EF4-FFF2-40B4-BE49-F238E27FC236}">
                    <a16:creationId xmlns:a16="http://schemas.microsoft.com/office/drawing/2014/main" id="{FFAEAF32-6C8D-8247-56FC-B742A5180791}"/>
                  </a:ext>
                </a:extLst>
              </p:cNvPr>
              <p:cNvSpPr txBox="1"/>
              <p:nvPr/>
            </p:nvSpPr>
            <p:spPr>
              <a:xfrm>
                <a:off x="839716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30" name="テキスト ボックス 229">
                <a:extLst>
                  <a:ext uri="{FF2B5EF4-FFF2-40B4-BE49-F238E27FC236}">
                    <a16:creationId xmlns:a16="http://schemas.microsoft.com/office/drawing/2014/main" id="{3026CA7B-87E3-0A7D-2AAE-CE5DEE207BD9}"/>
                  </a:ext>
                </a:extLst>
              </p:cNvPr>
              <p:cNvSpPr txBox="1"/>
              <p:nvPr/>
            </p:nvSpPr>
            <p:spPr>
              <a:xfrm>
                <a:off x="1404140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31" name="テキスト ボックス 230">
                <a:extLst>
                  <a:ext uri="{FF2B5EF4-FFF2-40B4-BE49-F238E27FC236}">
                    <a16:creationId xmlns:a16="http://schemas.microsoft.com/office/drawing/2014/main" id="{5DF689C9-3328-B714-EFFF-3E414746F075}"/>
                  </a:ext>
                </a:extLst>
              </p:cNvPr>
              <p:cNvSpPr txBox="1"/>
              <p:nvPr/>
            </p:nvSpPr>
            <p:spPr>
              <a:xfrm>
                <a:off x="2006664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32" name="テキスト ボックス 231">
                <a:extLst>
                  <a:ext uri="{FF2B5EF4-FFF2-40B4-BE49-F238E27FC236}">
                    <a16:creationId xmlns:a16="http://schemas.microsoft.com/office/drawing/2014/main" id="{BE500CBD-8DDE-C987-0DB8-2D5E656879D2}"/>
                  </a:ext>
                </a:extLst>
              </p:cNvPr>
              <p:cNvSpPr txBox="1"/>
              <p:nvPr/>
            </p:nvSpPr>
            <p:spPr>
              <a:xfrm>
                <a:off x="2590138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33" name="テキスト ボックス 232">
                <a:extLst>
                  <a:ext uri="{FF2B5EF4-FFF2-40B4-BE49-F238E27FC236}">
                    <a16:creationId xmlns:a16="http://schemas.microsoft.com/office/drawing/2014/main" id="{59BC3300-AD34-98DE-6376-AAD5FAAF8357}"/>
                  </a:ext>
                </a:extLst>
              </p:cNvPr>
              <p:cNvSpPr txBox="1"/>
              <p:nvPr/>
            </p:nvSpPr>
            <p:spPr>
              <a:xfrm>
                <a:off x="3173612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34" name="テキスト ボックス 233">
                <a:extLst>
                  <a:ext uri="{FF2B5EF4-FFF2-40B4-BE49-F238E27FC236}">
                    <a16:creationId xmlns:a16="http://schemas.microsoft.com/office/drawing/2014/main" id="{C3BBFFCE-4AA5-DFA5-5343-CDB45701D76A}"/>
                  </a:ext>
                </a:extLst>
              </p:cNvPr>
              <p:cNvSpPr txBox="1"/>
              <p:nvPr/>
            </p:nvSpPr>
            <p:spPr>
              <a:xfrm>
                <a:off x="3757086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56" name="テキスト ボックス 255">
                <a:extLst>
                  <a:ext uri="{FF2B5EF4-FFF2-40B4-BE49-F238E27FC236}">
                    <a16:creationId xmlns:a16="http://schemas.microsoft.com/office/drawing/2014/main" id="{9EE111F8-BE12-D46A-2C0B-691E0B55FFF7}"/>
                  </a:ext>
                </a:extLst>
              </p:cNvPr>
              <p:cNvSpPr txBox="1"/>
              <p:nvPr/>
            </p:nvSpPr>
            <p:spPr>
              <a:xfrm>
                <a:off x="4340560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DC07F4DE-ADB7-2BD9-C8CA-1EDBD49CA1B7}"/>
                  </a:ext>
                </a:extLst>
              </p:cNvPr>
              <p:cNvSpPr txBox="1"/>
              <p:nvPr/>
            </p:nvSpPr>
            <p:spPr>
              <a:xfrm>
                <a:off x="4924034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25" name="テキスト ボックス 324">
                <a:extLst>
                  <a:ext uri="{FF2B5EF4-FFF2-40B4-BE49-F238E27FC236}">
                    <a16:creationId xmlns:a16="http://schemas.microsoft.com/office/drawing/2014/main" id="{E4FB9A2C-FA60-6F6E-C7A3-E8D3AC9CDB05}"/>
                  </a:ext>
                </a:extLst>
              </p:cNvPr>
              <p:cNvSpPr txBox="1"/>
              <p:nvPr/>
            </p:nvSpPr>
            <p:spPr>
              <a:xfrm>
                <a:off x="5507508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29" name="テキスト ボックス 328">
                <a:extLst>
                  <a:ext uri="{FF2B5EF4-FFF2-40B4-BE49-F238E27FC236}">
                    <a16:creationId xmlns:a16="http://schemas.microsoft.com/office/drawing/2014/main" id="{67D07AF3-A346-213F-C780-561E89C68332}"/>
                  </a:ext>
                </a:extLst>
              </p:cNvPr>
              <p:cNvSpPr txBox="1"/>
              <p:nvPr/>
            </p:nvSpPr>
            <p:spPr>
              <a:xfrm>
                <a:off x="6090982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30" name="テキスト ボックス 329">
                <a:extLst>
                  <a:ext uri="{FF2B5EF4-FFF2-40B4-BE49-F238E27FC236}">
                    <a16:creationId xmlns:a16="http://schemas.microsoft.com/office/drawing/2014/main" id="{867FE9D8-DF44-F102-8EB6-DAEE757ABA1B}"/>
                  </a:ext>
                </a:extLst>
              </p:cNvPr>
              <p:cNvSpPr txBox="1"/>
              <p:nvPr/>
            </p:nvSpPr>
            <p:spPr>
              <a:xfrm>
                <a:off x="6674456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31" name="テキスト ボックス 330">
                <a:extLst>
                  <a:ext uri="{FF2B5EF4-FFF2-40B4-BE49-F238E27FC236}">
                    <a16:creationId xmlns:a16="http://schemas.microsoft.com/office/drawing/2014/main" id="{AE233EEA-1B9E-BEAF-0560-87EC3BBEDF4C}"/>
                  </a:ext>
                </a:extLst>
              </p:cNvPr>
              <p:cNvSpPr txBox="1"/>
              <p:nvPr/>
            </p:nvSpPr>
            <p:spPr>
              <a:xfrm>
                <a:off x="7257930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32" name="テキスト ボックス 331">
                <a:extLst>
                  <a:ext uri="{FF2B5EF4-FFF2-40B4-BE49-F238E27FC236}">
                    <a16:creationId xmlns:a16="http://schemas.microsoft.com/office/drawing/2014/main" id="{12462E28-683A-3089-E144-C1FDCC435353}"/>
                  </a:ext>
                </a:extLst>
              </p:cNvPr>
              <p:cNvSpPr txBox="1"/>
              <p:nvPr/>
            </p:nvSpPr>
            <p:spPr>
              <a:xfrm>
                <a:off x="7841404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34" name="テキスト ボックス 333">
                <a:extLst>
                  <a:ext uri="{FF2B5EF4-FFF2-40B4-BE49-F238E27FC236}">
                    <a16:creationId xmlns:a16="http://schemas.microsoft.com/office/drawing/2014/main" id="{483AD2E8-2F26-D529-CD64-378DF0EBC072}"/>
                  </a:ext>
                </a:extLst>
              </p:cNvPr>
              <p:cNvSpPr txBox="1"/>
              <p:nvPr/>
            </p:nvSpPr>
            <p:spPr>
              <a:xfrm>
                <a:off x="8424883" y="343536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347" name="テキスト ボックス 346">
                <a:extLst>
                  <a:ext uri="{FF2B5EF4-FFF2-40B4-BE49-F238E27FC236}">
                    <a16:creationId xmlns:a16="http://schemas.microsoft.com/office/drawing/2014/main" id="{D6A0B74C-751C-3D38-0962-8AF473B05BC5}"/>
                  </a:ext>
                </a:extLst>
              </p:cNvPr>
              <p:cNvSpPr txBox="1"/>
              <p:nvPr/>
            </p:nvSpPr>
            <p:spPr>
              <a:xfrm>
                <a:off x="611551" y="38446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7" name="テキスト ボックス 686">
                <a:extLst>
                  <a:ext uri="{FF2B5EF4-FFF2-40B4-BE49-F238E27FC236}">
                    <a16:creationId xmlns:a16="http://schemas.microsoft.com/office/drawing/2014/main" id="{5BDC65F3-1955-7512-3981-02D47ED88AF0}"/>
                  </a:ext>
                </a:extLst>
              </p:cNvPr>
              <p:cNvSpPr txBox="1"/>
              <p:nvPr/>
            </p:nvSpPr>
            <p:spPr>
              <a:xfrm>
                <a:off x="857134" y="583892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8" name="テキスト ボックス 687">
                <a:extLst>
                  <a:ext uri="{FF2B5EF4-FFF2-40B4-BE49-F238E27FC236}">
                    <a16:creationId xmlns:a16="http://schemas.microsoft.com/office/drawing/2014/main" id="{C2B986AE-7ACD-4331-F477-5229DFA413EC}"/>
                  </a:ext>
                </a:extLst>
              </p:cNvPr>
              <p:cNvSpPr txBox="1"/>
              <p:nvPr/>
            </p:nvSpPr>
            <p:spPr>
              <a:xfrm>
                <a:off x="1438867" y="583892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89" name="テキスト ボックス 688">
                <a:extLst>
                  <a:ext uri="{FF2B5EF4-FFF2-40B4-BE49-F238E27FC236}">
                    <a16:creationId xmlns:a16="http://schemas.microsoft.com/office/drawing/2014/main" id="{29AB7ABE-0A01-24F8-84D1-B2260AEE9BB2}"/>
                  </a:ext>
                </a:extLst>
              </p:cNvPr>
              <p:cNvSpPr txBox="1"/>
              <p:nvPr/>
            </p:nvSpPr>
            <p:spPr>
              <a:xfrm>
                <a:off x="2020600" y="583892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0" name="テキスト ボックス 689">
                <a:extLst>
                  <a:ext uri="{FF2B5EF4-FFF2-40B4-BE49-F238E27FC236}">
                    <a16:creationId xmlns:a16="http://schemas.microsoft.com/office/drawing/2014/main" id="{A8D28FD8-EE5E-3F11-18AE-AA31D013B184}"/>
                  </a:ext>
                </a:extLst>
              </p:cNvPr>
              <p:cNvSpPr txBox="1"/>
              <p:nvPr/>
            </p:nvSpPr>
            <p:spPr>
              <a:xfrm>
                <a:off x="2602333" y="583892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1" name="テキスト ボックス 690">
                <a:extLst>
                  <a:ext uri="{FF2B5EF4-FFF2-40B4-BE49-F238E27FC236}">
                    <a16:creationId xmlns:a16="http://schemas.microsoft.com/office/drawing/2014/main" id="{41678DD6-A324-ED44-2E11-FFB9400AE018}"/>
                  </a:ext>
                </a:extLst>
              </p:cNvPr>
              <p:cNvSpPr txBox="1"/>
              <p:nvPr/>
            </p:nvSpPr>
            <p:spPr>
              <a:xfrm>
                <a:off x="3184066" y="583892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2" name="テキスト ボックス 691">
                <a:extLst>
                  <a:ext uri="{FF2B5EF4-FFF2-40B4-BE49-F238E27FC236}">
                    <a16:creationId xmlns:a16="http://schemas.microsoft.com/office/drawing/2014/main" id="{F6D2F904-DB33-F64A-737B-FFB3FA2F0D2C}"/>
                  </a:ext>
                </a:extLst>
              </p:cNvPr>
              <p:cNvSpPr txBox="1"/>
              <p:nvPr/>
            </p:nvSpPr>
            <p:spPr>
              <a:xfrm>
                <a:off x="3765798" y="583892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5" name="テキスト ボックス 694">
                <a:extLst>
                  <a:ext uri="{FF2B5EF4-FFF2-40B4-BE49-F238E27FC236}">
                    <a16:creationId xmlns:a16="http://schemas.microsoft.com/office/drawing/2014/main" id="{82F468CB-C34C-3F08-E3A1-E59001946AB6}"/>
                  </a:ext>
                </a:extLst>
              </p:cNvPr>
              <p:cNvSpPr txBox="1"/>
              <p:nvPr/>
            </p:nvSpPr>
            <p:spPr>
              <a:xfrm>
                <a:off x="852779" y="570394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6" name="テキスト ボックス 695">
                <a:extLst>
                  <a:ext uri="{FF2B5EF4-FFF2-40B4-BE49-F238E27FC236}">
                    <a16:creationId xmlns:a16="http://schemas.microsoft.com/office/drawing/2014/main" id="{34C15FA1-D985-7898-511D-CB43DA9380F8}"/>
                  </a:ext>
                </a:extLst>
              </p:cNvPr>
              <p:cNvSpPr txBox="1"/>
              <p:nvPr/>
            </p:nvSpPr>
            <p:spPr>
              <a:xfrm>
                <a:off x="1436253" y="570394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7" name="テキスト ボックス 696">
                <a:extLst>
                  <a:ext uri="{FF2B5EF4-FFF2-40B4-BE49-F238E27FC236}">
                    <a16:creationId xmlns:a16="http://schemas.microsoft.com/office/drawing/2014/main" id="{952A7EB1-6EA4-6E27-FF28-761873A5C8EA}"/>
                  </a:ext>
                </a:extLst>
              </p:cNvPr>
              <p:cNvSpPr txBox="1"/>
              <p:nvPr/>
            </p:nvSpPr>
            <p:spPr>
              <a:xfrm>
                <a:off x="2019727" y="570394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8" name="テキスト ボックス 697">
                <a:extLst>
                  <a:ext uri="{FF2B5EF4-FFF2-40B4-BE49-F238E27FC236}">
                    <a16:creationId xmlns:a16="http://schemas.microsoft.com/office/drawing/2014/main" id="{D01E8C4F-597C-882D-4070-91DB7BB274B1}"/>
                  </a:ext>
                </a:extLst>
              </p:cNvPr>
              <p:cNvSpPr txBox="1"/>
              <p:nvPr/>
            </p:nvSpPr>
            <p:spPr>
              <a:xfrm>
                <a:off x="2603201" y="570394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699" name="テキスト ボックス 698">
                <a:extLst>
                  <a:ext uri="{FF2B5EF4-FFF2-40B4-BE49-F238E27FC236}">
                    <a16:creationId xmlns:a16="http://schemas.microsoft.com/office/drawing/2014/main" id="{104E6468-09B9-1EBB-2743-B2ED19C9541D}"/>
                  </a:ext>
                </a:extLst>
              </p:cNvPr>
              <p:cNvSpPr txBox="1"/>
              <p:nvPr/>
            </p:nvSpPr>
            <p:spPr>
              <a:xfrm>
                <a:off x="3186675" y="570394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00" name="テキスト ボックス 699">
                <a:extLst>
                  <a:ext uri="{FF2B5EF4-FFF2-40B4-BE49-F238E27FC236}">
                    <a16:creationId xmlns:a16="http://schemas.microsoft.com/office/drawing/2014/main" id="{D4A71FA7-9503-FA8C-472C-10FBEC266B04}"/>
                  </a:ext>
                </a:extLst>
              </p:cNvPr>
              <p:cNvSpPr txBox="1"/>
              <p:nvPr/>
            </p:nvSpPr>
            <p:spPr>
              <a:xfrm>
                <a:off x="3770149" y="5703945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29" name="テキスト ボックス 728">
                <a:extLst>
                  <a:ext uri="{FF2B5EF4-FFF2-40B4-BE49-F238E27FC236}">
                    <a16:creationId xmlns:a16="http://schemas.microsoft.com/office/drawing/2014/main" id="{AA80698D-F065-DB7A-E92F-CF1A5EB6B050}"/>
                  </a:ext>
                </a:extLst>
              </p:cNvPr>
              <p:cNvSpPr txBox="1"/>
              <p:nvPr/>
            </p:nvSpPr>
            <p:spPr>
              <a:xfrm>
                <a:off x="709091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0" name="テキスト ボックス 729">
                <a:extLst>
                  <a:ext uri="{FF2B5EF4-FFF2-40B4-BE49-F238E27FC236}">
                    <a16:creationId xmlns:a16="http://schemas.microsoft.com/office/drawing/2014/main" id="{D0D2A53B-E94C-181A-5526-803080130B8C}"/>
                  </a:ext>
                </a:extLst>
              </p:cNvPr>
              <p:cNvSpPr txBox="1"/>
              <p:nvPr/>
            </p:nvSpPr>
            <p:spPr>
              <a:xfrm>
                <a:off x="1289662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1" name="テキスト ボックス 730">
                <a:extLst>
                  <a:ext uri="{FF2B5EF4-FFF2-40B4-BE49-F238E27FC236}">
                    <a16:creationId xmlns:a16="http://schemas.microsoft.com/office/drawing/2014/main" id="{6B601874-3547-93F6-DDF9-BDFA2F504827}"/>
                  </a:ext>
                </a:extLst>
              </p:cNvPr>
              <p:cNvSpPr txBox="1"/>
              <p:nvPr/>
            </p:nvSpPr>
            <p:spPr>
              <a:xfrm>
                <a:off x="1870233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2" name="テキスト ボックス 731">
                <a:extLst>
                  <a:ext uri="{FF2B5EF4-FFF2-40B4-BE49-F238E27FC236}">
                    <a16:creationId xmlns:a16="http://schemas.microsoft.com/office/drawing/2014/main" id="{BA0F8CC4-1242-86B5-E91C-5AE6B42DEF10}"/>
                  </a:ext>
                </a:extLst>
              </p:cNvPr>
              <p:cNvSpPr txBox="1"/>
              <p:nvPr/>
            </p:nvSpPr>
            <p:spPr>
              <a:xfrm>
                <a:off x="2450804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3" name="テキスト ボックス 732">
                <a:extLst>
                  <a:ext uri="{FF2B5EF4-FFF2-40B4-BE49-F238E27FC236}">
                    <a16:creationId xmlns:a16="http://schemas.microsoft.com/office/drawing/2014/main" id="{F3F3C269-512B-FE8F-E485-B136E4B40C3A}"/>
                  </a:ext>
                </a:extLst>
              </p:cNvPr>
              <p:cNvSpPr txBox="1"/>
              <p:nvPr/>
            </p:nvSpPr>
            <p:spPr>
              <a:xfrm>
                <a:off x="3031375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4" name="テキスト ボックス 733">
                <a:extLst>
                  <a:ext uri="{FF2B5EF4-FFF2-40B4-BE49-F238E27FC236}">
                    <a16:creationId xmlns:a16="http://schemas.microsoft.com/office/drawing/2014/main" id="{23CE55C6-A93D-7F60-4A7B-CFF0022B42CE}"/>
                  </a:ext>
                </a:extLst>
              </p:cNvPr>
              <p:cNvSpPr txBox="1"/>
              <p:nvPr/>
            </p:nvSpPr>
            <p:spPr>
              <a:xfrm>
                <a:off x="3611946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37" name="テキスト ボックス 736">
                <a:extLst>
                  <a:ext uri="{FF2B5EF4-FFF2-40B4-BE49-F238E27FC236}">
                    <a16:creationId xmlns:a16="http://schemas.microsoft.com/office/drawing/2014/main" id="{411D2C8E-21D9-B4FC-5A53-B0133F776A5A}"/>
                  </a:ext>
                </a:extLst>
              </p:cNvPr>
              <p:cNvSpPr txBox="1"/>
              <p:nvPr/>
            </p:nvSpPr>
            <p:spPr>
              <a:xfrm>
                <a:off x="4192520" y="548623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45" name="テキスト ボックス 744">
                <a:extLst>
                  <a:ext uri="{FF2B5EF4-FFF2-40B4-BE49-F238E27FC236}">
                    <a16:creationId xmlns:a16="http://schemas.microsoft.com/office/drawing/2014/main" id="{F9C6F8C9-DD89-FB82-D89A-4D5832A16890}"/>
                  </a:ext>
                </a:extLst>
              </p:cNvPr>
              <p:cNvSpPr txBox="1"/>
              <p:nvPr/>
            </p:nvSpPr>
            <p:spPr>
              <a:xfrm>
                <a:off x="611551" y="396223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2" name="テキスト ボックス 761">
                <a:extLst>
                  <a:ext uri="{FF2B5EF4-FFF2-40B4-BE49-F238E27FC236}">
                    <a16:creationId xmlns:a16="http://schemas.microsoft.com/office/drawing/2014/main" id="{9041D1C9-A52D-129D-B8BC-3778531F0017}"/>
                  </a:ext>
                </a:extLst>
              </p:cNvPr>
              <p:cNvSpPr txBox="1"/>
              <p:nvPr/>
            </p:nvSpPr>
            <p:spPr>
              <a:xfrm>
                <a:off x="4346661" y="5825867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3" name="テキスト ボックス 762">
                <a:extLst>
                  <a:ext uri="{FF2B5EF4-FFF2-40B4-BE49-F238E27FC236}">
                    <a16:creationId xmlns:a16="http://schemas.microsoft.com/office/drawing/2014/main" id="{79B58D72-6BC9-96EE-84AE-5D47D8CAEC4F}"/>
                  </a:ext>
                </a:extLst>
              </p:cNvPr>
              <p:cNvSpPr txBox="1"/>
              <p:nvPr/>
            </p:nvSpPr>
            <p:spPr>
              <a:xfrm>
                <a:off x="607196" y="612195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4" name="テキスト ボックス 763">
                <a:extLst>
                  <a:ext uri="{FF2B5EF4-FFF2-40B4-BE49-F238E27FC236}">
                    <a16:creationId xmlns:a16="http://schemas.microsoft.com/office/drawing/2014/main" id="{76E05A4B-8918-628C-5D58-59A3EFFFF7E6}"/>
                  </a:ext>
                </a:extLst>
              </p:cNvPr>
              <p:cNvSpPr txBox="1"/>
              <p:nvPr/>
            </p:nvSpPr>
            <p:spPr>
              <a:xfrm>
                <a:off x="1188861" y="612195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5" name="テキスト ボックス 764">
                <a:extLst>
                  <a:ext uri="{FF2B5EF4-FFF2-40B4-BE49-F238E27FC236}">
                    <a16:creationId xmlns:a16="http://schemas.microsoft.com/office/drawing/2014/main" id="{8BA696D9-CB01-5DF2-89D8-606A2BEB8B61}"/>
                  </a:ext>
                </a:extLst>
              </p:cNvPr>
              <p:cNvSpPr txBox="1"/>
              <p:nvPr/>
            </p:nvSpPr>
            <p:spPr>
              <a:xfrm>
                <a:off x="1770526" y="612195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6" name="テキスト ボックス 765">
                <a:extLst>
                  <a:ext uri="{FF2B5EF4-FFF2-40B4-BE49-F238E27FC236}">
                    <a16:creationId xmlns:a16="http://schemas.microsoft.com/office/drawing/2014/main" id="{26A511EB-697A-07F1-B0E0-78362778EBF4}"/>
                  </a:ext>
                </a:extLst>
              </p:cNvPr>
              <p:cNvSpPr txBox="1"/>
              <p:nvPr/>
            </p:nvSpPr>
            <p:spPr>
              <a:xfrm>
                <a:off x="2352191" y="612195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7" name="テキスト ボックス 766">
                <a:extLst>
                  <a:ext uri="{FF2B5EF4-FFF2-40B4-BE49-F238E27FC236}">
                    <a16:creationId xmlns:a16="http://schemas.microsoft.com/office/drawing/2014/main" id="{D0842088-EA19-E6F9-CF35-B77AD23F5C7F}"/>
                  </a:ext>
                </a:extLst>
              </p:cNvPr>
              <p:cNvSpPr txBox="1"/>
              <p:nvPr/>
            </p:nvSpPr>
            <p:spPr>
              <a:xfrm>
                <a:off x="2933856" y="612195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8" name="テキスト ボックス 767">
                <a:extLst>
                  <a:ext uri="{FF2B5EF4-FFF2-40B4-BE49-F238E27FC236}">
                    <a16:creationId xmlns:a16="http://schemas.microsoft.com/office/drawing/2014/main" id="{62B554C2-1200-CB00-D773-7F77E37478AF}"/>
                  </a:ext>
                </a:extLst>
              </p:cNvPr>
              <p:cNvSpPr txBox="1"/>
              <p:nvPr/>
            </p:nvSpPr>
            <p:spPr>
              <a:xfrm>
                <a:off x="3515521" y="6121959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28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69" name="テキスト ボックス 768">
                <a:extLst>
                  <a:ext uri="{FF2B5EF4-FFF2-40B4-BE49-F238E27FC236}">
                    <a16:creationId xmlns:a16="http://schemas.microsoft.com/office/drawing/2014/main" id="{14354DB6-6CF8-6BAF-773E-8BA3524F22C5}"/>
                  </a:ext>
                </a:extLst>
              </p:cNvPr>
              <p:cNvSpPr txBox="1"/>
              <p:nvPr/>
            </p:nvSpPr>
            <p:spPr>
              <a:xfrm>
                <a:off x="607196" y="62395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0" name="テキスト ボックス 769">
                <a:extLst>
                  <a:ext uri="{FF2B5EF4-FFF2-40B4-BE49-F238E27FC236}">
                    <a16:creationId xmlns:a16="http://schemas.microsoft.com/office/drawing/2014/main" id="{A9C3F186-A876-60C7-66FF-B3A4C7D45CA3}"/>
                  </a:ext>
                </a:extLst>
              </p:cNvPr>
              <p:cNvSpPr txBox="1"/>
              <p:nvPr/>
            </p:nvSpPr>
            <p:spPr>
              <a:xfrm>
                <a:off x="1188861" y="62395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1" name="テキスト ボックス 770">
                <a:extLst>
                  <a:ext uri="{FF2B5EF4-FFF2-40B4-BE49-F238E27FC236}">
                    <a16:creationId xmlns:a16="http://schemas.microsoft.com/office/drawing/2014/main" id="{8E8CCC0F-4033-E14D-AA9F-3BDE354DBB35}"/>
                  </a:ext>
                </a:extLst>
              </p:cNvPr>
              <p:cNvSpPr txBox="1"/>
              <p:nvPr/>
            </p:nvSpPr>
            <p:spPr>
              <a:xfrm>
                <a:off x="1770526" y="62395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2" name="テキスト ボックス 771">
                <a:extLst>
                  <a:ext uri="{FF2B5EF4-FFF2-40B4-BE49-F238E27FC236}">
                    <a16:creationId xmlns:a16="http://schemas.microsoft.com/office/drawing/2014/main" id="{110F690E-301D-D6F3-F015-CC3F5011CA6B}"/>
                  </a:ext>
                </a:extLst>
              </p:cNvPr>
              <p:cNvSpPr txBox="1"/>
              <p:nvPr/>
            </p:nvSpPr>
            <p:spPr>
              <a:xfrm>
                <a:off x="2352191" y="62395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3" name="テキスト ボックス 772">
                <a:extLst>
                  <a:ext uri="{FF2B5EF4-FFF2-40B4-BE49-F238E27FC236}">
                    <a16:creationId xmlns:a16="http://schemas.microsoft.com/office/drawing/2014/main" id="{1D62CEE9-E3A2-F835-19E7-4AAE1B118C2F}"/>
                  </a:ext>
                </a:extLst>
              </p:cNvPr>
              <p:cNvSpPr txBox="1"/>
              <p:nvPr/>
            </p:nvSpPr>
            <p:spPr>
              <a:xfrm>
                <a:off x="2933856" y="62395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4" name="テキスト ボックス 773">
                <a:extLst>
                  <a:ext uri="{FF2B5EF4-FFF2-40B4-BE49-F238E27FC236}">
                    <a16:creationId xmlns:a16="http://schemas.microsoft.com/office/drawing/2014/main" id="{C6353E95-D4C1-A840-D369-E2AE1B0618EB}"/>
                  </a:ext>
                </a:extLst>
              </p:cNvPr>
              <p:cNvSpPr txBox="1"/>
              <p:nvPr/>
            </p:nvSpPr>
            <p:spPr>
              <a:xfrm>
                <a:off x="3515521" y="623952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776" name="テキスト ボックス 775">
                <a:extLst>
                  <a:ext uri="{FF2B5EF4-FFF2-40B4-BE49-F238E27FC236}">
                    <a16:creationId xmlns:a16="http://schemas.microsoft.com/office/drawing/2014/main" id="{20BA6541-AB50-5FC8-CF30-17113823D194}"/>
                  </a:ext>
                </a:extLst>
              </p:cNvPr>
              <p:cNvSpPr txBox="1"/>
              <p:nvPr/>
            </p:nvSpPr>
            <p:spPr>
              <a:xfrm rot="3814618" flipH="1">
                <a:off x="1232265" y="431073"/>
                <a:ext cx="25039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</a:t>
                </a:r>
                <a:endParaRPr kumimoji="1" lang="ja-JP" altLang="en-US" sz="1000" dirty="0"/>
              </a:p>
            </p:txBody>
          </p:sp>
          <p:sp>
            <p:nvSpPr>
              <p:cNvPr id="784" name="テキスト ボックス 783">
                <a:extLst>
                  <a:ext uri="{FF2B5EF4-FFF2-40B4-BE49-F238E27FC236}">
                    <a16:creationId xmlns:a16="http://schemas.microsoft.com/office/drawing/2014/main" id="{5C2B116B-E93D-94B8-74F3-2AF512D4659F}"/>
                  </a:ext>
                </a:extLst>
              </p:cNvPr>
              <p:cNvSpPr txBox="1"/>
              <p:nvPr/>
            </p:nvSpPr>
            <p:spPr>
              <a:xfrm rot="3814618" flipH="1">
                <a:off x="4138547" y="107986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11</a:t>
                </a:r>
                <a:endParaRPr kumimoji="1" lang="ja-JP" altLang="en-US" sz="1000" dirty="0"/>
              </a:p>
            </p:txBody>
          </p:sp>
          <p:sp>
            <p:nvSpPr>
              <p:cNvPr id="786" name="テキスト ボックス 785">
                <a:extLst>
                  <a:ext uri="{FF2B5EF4-FFF2-40B4-BE49-F238E27FC236}">
                    <a16:creationId xmlns:a16="http://schemas.microsoft.com/office/drawing/2014/main" id="{37F1D466-2008-698B-A681-3164328DC88C}"/>
                  </a:ext>
                </a:extLst>
              </p:cNvPr>
              <p:cNvSpPr txBox="1"/>
              <p:nvPr/>
            </p:nvSpPr>
            <p:spPr>
              <a:xfrm rot="3814618" flipH="1">
                <a:off x="5214053" y="1049387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15</a:t>
                </a:r>
                <a:endParaRPr kumimoji="1" lang="ja-JP" altLang="en-US" sz="1000" dirty="0"/>
              </a:p>
            </p:txBody>
          </p:sp>
          <p:sp>
            <p:nvSpPr>
              <p:cNvPr id="787" name="テキスト ボックス 786">
                <a:extLst>
                  <a:ext uri="{FF2B5EF4-FFF2-40B4-BE49-F238E27FC236}">
                    <a16:creationId xmlns:a16="http://schemas.microsoft.com/office/drawing/2014/main" id="{21D1A27F-A802-7313-4F94-E49AD71257C2}"/>
                  </a:ext>
                </a:extLst>
              </p:cNvPr>
              <p:cNvSpPr txBox="1"/>
              <p:nvPr/>
            </p:nvSpPr>
            <p:spPr>
              <a:xfrm rot="3814618" flipH="1">
                <a:off x="5775749" y="1045029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17</a:t>
                </a:r>
                <a:endParaRPr kumimoji="1" lang="ja-JP" altLang="en-US" sz="1000" dirty="0"/>
              </a:p>
            </p:txBody>
          </p:sp>
          <p:sp>
            <p:nvSpPr>
              <p:cNvPr id="808" name="テキスト ボックス 807">
                <a:extLst>
                  <a:ext uri="{FF2B5EF4-FFF2-40B4-BE49-F238E27FC236}">
                    <a16:creationId xmlns:a16="http://schemas.microsoft.com/office/drawing/2014/main" id="{A9076D32-1BF9-9CE4-BA8D-01DAA524C0E8}"/>
                  </a:ext>
                </a:extLst>
              </p:cNvPr>
              <p:cNvSpPr txBox="1"/>
              <p:nvPr/>
            </p:nvSpPr>
            <p:spPr>
              <a:xfrm rot="3814618" flipH="1">
                <a:off x="925072" y="5190310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57</a:t>
                </a:r>
                <a:endParaRPr kumimoji="1" lang="ja-JP" altLang="en-US" sz="1000" dirty="0"/>
              </a:p>
            </p:txBody>
          </p:sp>
          <p:sp>
            <p:nvSpPr>
              <p:cNvPr id="809" name="テキスト ボックス 808">
                <a:extLst>
                  <a:ext uri="{FF2B5EF4-FFF2-40B4-BE49-F238E27FC236}">
                    <a16:creationId xmlns:a16="http://schemas.microsoft.com/office/drawing/2014/main" id="{F013FEB4-344A-1BDA-C046-E09F0D162B50}"/>
                  </a:ext>
                </a:extLst>
              </p:cNvPr>
              <p:cNvSpPr txBox="1"/>
              <p:nvPr/>
            </p:nvSpPr>
            <p:spPr>
              <a:xfrm rot="3814618" flipH="1">
                <a:off x="1491126" y="5181602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59</a:t>
                </a:r>
                <a:endParaRPr kumimoji="1" lang="ja-JP" altLang="en-US" sz="1000" dirty="0"/>
              </a:p>
            </p:txBody>
          </p:sp>
          <p:sp>
            <p:nvSpPr>
              <p:cNvPr id="810" name="テキスト ボックス 809">
                <a:extLst>
                  <a:ext uri="{FF2B5EF4-FFF2-40B4-BE49-F238E27FC236}">
                    <a16:creationId xmlns:a16="http://schemas.microsoft.com/office/drawing/2014/main" id="{459FC8C1-80EC-1C6E-4A2D-5AD4425F31EB}"/>
                  </a:ext>
                </a:extLst>
              </p:cNvPr>
              <p:cNvSpPr txBox="1"/>
              <p:nvPr/>
            </p:nvSpPr>
            <p:spPr>
              <a:xfrm rot="3814618" flipH="1">
                <a:off x="2074601" y="5181602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61</a:t>
                </a:r>
                <a:endParaRPr kumimoji="1" lang="ja-JP" altLang="en-US" sz="1000" dirty="0"/>
              </a:p>
            </p:txBody>
          </p:sp>
          <p:sp>
            <p:nvSpPr>
              <p:cNvPr id="811" name="テキスト ボックス 810">
                <a:extLst>
                  <a:ext uri="{FF2B5EF4-FFF2-40B4-BE49-F238E27FC236}">
                    <a16:creationId xmlns:a16="http://schemas.microsoft.com/office/drawing/2014/main" id="{373BC094-E892-C310-83FB-AF2FD42564EC}"/>
                  </a:ext>
                </a:extLst>
              </p:cNvPr>
              <p:cNvSpPr txBox="1"/>
              <p:nvPr/>
            </p:nvSpPr>
            <p:spPr>
              <a:xfrm rot="3814618" flipH="1">
                <a:off x="2658076" y="5181602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63</a:t>
                </a:r>
                <a:endParaRPr kumimoji="1" lang="ja-JP" altLang="en-US" sz="1000" dirty="0"/>
              </a:p>
            </p:txBody>
          </p:sp>
          <p:sp>
            <p:nvSpPr>
              <p:cNvPr id="812" name="テキスト ボックス 811">
                <a:extLst>
                  <a:ext uri="{FF2B5EF4-FFF2-40B4-BE49-F238E27FC236}">
                    <a16:creationId xmlns:a16="http://schemas.microsoft.com/office/drawing/2014/main" id="{0E962AB4-581C-800B-8BA6-C13072795BA2}"/>
                  </a:ext>
                </a:extLst>
              </p:cNvPr>
              <p:cNvSpPr txBox="1"/>
              <p:nvPr/>
            </p:nvSpPr>
            <p:spPr>
              <a:xfrm rot="3814618" flipH="1">
                <a:off x="3241551" y="5181602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65</a:t>
                </a:r>
                <a:endParaRPr kumimoji="1" lang="ja-JP" altLang="en-US" sz="1000" dirty="0"/>
              </a:p>
            </p:txBody>
          </p:sp>
          <p:sp>
            <p:nvSpPr>
              <p:cNvPr id="813" name="テキスト ボックス 812">
                <a:extLst>
                  <a:ext uri="{FF2B5EF4-FFF2-40B4-BE49-F238E27FC236}">
                    <a16:creationId xmlns:a16="http://schemas.microsoft.com/office/drawing/2014/main" id="{388DC884-8E43-1921-1C47-DF53409F2930}"/>
                  </a:ext>
                </a:extLst>
              </p:cNvPr>
              <p:cNvSpPr txBox="1"/>
              <p:nvPr/>
            </p:nvSpPr>
            <p:spPr>
              <a:xfrm rot="3814618" flipH="1">
                <a:off x="3825026" y="5181602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67</a:t>
                </a:r>
                <a:endParaRPr kumimoji="1" lang="ja-JP" altLang="en-US" sz="1000" dirty="0"/>
              </a:p>
            </p:txBody>
          </p:sp>
          <p:sp>
            <p:nvSpPr>
              <p:cNvPr id="814" name="テキスト ボックス 813">
                <a:extLst>
                  <a:ext uri="{FF2B5EF4-FFF2-40B4-BE49-F238E27FC236}">
                    <a16:creationId xmlns:a16="http://schemas.microsoft.com/office/drawing/2014/main" id="{9E7F8175-8584-5546-F1C0-71FF177A2EF6}"/>
                  </a:ext>
                </a:extLst>
              </p:cNvPr>
              <p:cNvSpPr txBox="1"/>
              <p:nvPr/>
            </p:nvSpPr>
            <p:spPr>
              <a:xfrm rot="3814618" flipH="1">
                <a:off x="4678470" y="5033558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69</a:t>
                </a:r>
                <a:endParaRPr kumimoji="1" lang="ja-JP" altLang="en-US" sz="1000" dirty="0"/>
              </a:p>
            </p:txBody>
          </p:sp>
          <p:sp>
            <p:nvSpPr>
              <p:cNvPr id="815" name="テキスト ボックス 814">
                <a:extLst>
                  <a:ext uri="{FF2B5EF4-FFF2-40B4-BE49-F238E27FC236}">
                    <a16:creationId xmlns:a16="http://schemas.microsoft.com/office/drawing/2014/main" id="{BE8C9D74-7562-9EAF-0FA7-0557B2D55BD5}"/>
                  </a:ext>
                </a:extLst>
              </p:cNvPr>
              <p:cNvSpPr txBox="1"/>
              <p:nvPr/>
            </p:nvSpPr>
            <p:spPr>
              <a:xfrm rot="3814618" flipH="1">
                <a:off x="5444822" y="5024846"/>
                <a:ext cx="31611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00" dirty="0"/>
                  <a:t>71</a:t>
                </a:r>
                <a:endParaRPr kumimoji="1" lang="ja-JP" altLang="en-US" sz="1000" dirty="0"/>
              </a:p>
            </p:txBody>
          </p:sp>
          <p:sp>
            <p:nvSpPr>
              <p:cNvPr id="830" name="テキスト ボックス 829">
                <a:extLst>
                  <a:ext uri="{FF2B5EF4-FFF2-40B4-BE49-F238E27FC236}">
                    <a16:creationId xmlns:a16="http://schemas.microsoft.com/office/drawing/2014/main" id="{33326BD0-FB6D-9293-5C02-28577E466163}"/>
                  </a:ext>
                </a:extLst>
              </p:cNvPr>
              <p:cNvSpPr txBox="1"/>
              <p:nvPr/>
            </p:nvSpPr>
            <p:spPr>
              <a:xfrm>
                <a:off x="3461000" y="114065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2" name="テキスト ボックス 831">
                <a:extLst>
                  <a:ext uri="{FF2B5EF4-FFF2-40B4-BE49-F238E27FC236}">
                    <a16:creationId xmlns:a16="http://schemas.microsoft.com/office/drawing/2014/main" id="{0BA70F44-41D2-27E5-F454-571B9F02FDA8}"/>
                  </a:ext>
                </a:extLst>
              </p:cNvPr>
              <p:cNvSpPr txBox="1"/>
              <p:nvPr/>
            </p:nvSpPr>
            <p:spPr>
              <a:xfrm>
                <a:off x="2024085" y="114065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12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3" name="テキスト ボックス 832">
                <a:extLst>
                  <a:ext uri="{FF2B5EF4-FFF2-40B4-BE49-F238E27FC236}">
                    <a16:creationId xmlns:a16="http://schemas.microsoft.com/office/drawing/2014/main" id="{F948FC0B-1061-96A8-6277-6F7575209205}"/>
                  </a:ext>
                </a:extLst>
              </p:cNvPr>
              <p:cNvSpPr txBox="1"/>
              <p:nvPr/>
            </p:nvSpPr>
            <p:spPr>
              <a:xfrm>
                <a:off x="5500614" y="6631522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4" name="テキスト ボックス 833">
                <a:extLst>
                  <a:ext uri="{FF2B5EF4-FFF2-40B4-BE49-F238E27FC236}">
                    <a16:creationId xmlns:a16="http://schemas.microsoft.com/office/drawing/2014/main" id="{5851102F-D7E8-07C9-B57F-C8D2A7F26841}"/>
                  </a:ext>
                </a:extLst>
              </p:cNvPr>
              <p:cNvSpPr txBox="1"/>
              <p:nvPr/>
            </p:nvSpPr>
            <p:spPr>
              <a:xfrm>
                <a:off x="5435166" y="5359956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21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5" name="テキスト ボックス 834">
                <a:extLst>
                  <a:ext uri="{FF2B5EF4-FFF2-40B4-BE49-F238E27FC236}">
                    <a16:creationId xmlns:a16="http://schemas.microsoft.com/office/drawing/2014/main" id="{8232B11D-5903-EBF2-E3FE-B700150484D1}"/>
                  </a:ext>
                </a:extLst>
              </p:cNvPr>
              <p:cNvSpPr txBox="1"/>
              <p:nvPr/>
            </p:nvSpPr>
            <p:spPr>
              <a:xfrm>
                <a:off x="4990690" y="549058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44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6" name="テキスト ボックス 835">
                <a:extLst>
                  <a:ext uri="{FF2B5EF4-FFF2-40B4-BE49-F238E27FC236}">
                    <a16:creationId xmlns:a16="http://schemas.microsoft.com/office/drawing/2014/main" id="{F2049CBA-2925-3BC2-5540-65482DDF549F}"/>
                  </a:ext>
                </a:extLst>
              </p:cNvPr>
              <p:cNvSpPr txBox="1"/>
              <p:nvPr/>
            </p:nvSpPr>
            <p:spPr>
              <a:xfrm>
                <a:off x="4100068" y="623517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7" name="テキスト ボックス 836">
                <a:extLst>
                  <a:ext uri="{FF2B5EF4-FFF2-40B4-BE49-F238E27FC236}">
                    <a16:creationId xmlns:a16="http://schemas.microsoft.com/office/drawing/2014/main" id="{75080859-3EA0-0711-E263-7A01B13D5B55}"/>
                  </a:ext>
                </a:extLst>
              </p:cNvPr>
              <p:cNvSpPr txBox="1"/>
              <p:nvPr/>
            </p:nvSpPr>
            <p:spPr>
              <a:xfrm>
                <a:off x="4598998" y="623517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8" name="テキスト ボックス 837">
                <a:extLst>
                  <a:ext uri="{FF2B5EF4-FFF2-40B4-BE49-F238E27FC236}">
                    <a16:creationId xmlns:a16="http://schemas.microsoft.com/office/drawing/2014/main" id="{49E45F7F-4D2E-F2F7-ED6F-7EE210437B7D}"/>
                  </a:ext>
                </a:extLst>
              </p:cNvPr>
              <p:cNvSpPr txBox="1"/>
              <p:nvPr/>
            </p:nvSpPr>
            <p:spPr>
              <a:xfrm>
                <a:off x="5372254" y="6235170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39" name="テキスト ボックス 838">
                <a:extLst>
                  <a:ext uri="{FF2B5EF4-FFF2-40B4-BE49-F238E27FC236}">
                    <a16:creationId xmlns:a16="http://schemas.microsoft.com/office/drawing/2014/main" id="{9FA456AF-B53A-EB09-6E9D-00973D5705A8}"/>
                  </a:ext>
                </a:extLst>
              </p:cNvPr>
              <p:cNvSpPr txBox="1"/>
              <p:nvPr/>
            </p:nvSpPr>
            <p:spPr>
              <a:xfrm>
                <a:off x="5372254" y="6117604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05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40" name="テキスト ボックス 839">
                <a:extLst>
                  <a:ext uri="{FF2B5EF4-FFF2-40B4-BE49-F238E27FC236}">
                    <a16:creationId xmlns:a16="http://schemas.microsoft.com/office/drawing/2014/main" id="{ECA08816-7B63-E699-E22F-8E58661603DD}"/>
                  </a:ext>
                </a:extLst>
              </p:cNvPr>
              <p:cNvSpPr txBox="1"/>
              <p:nvPr/>
            </p:nvSpPr>
            <p:spPr>
              <a:xfrm>
                <a:off x="4598998" y="6126313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23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41" name="テキスト ボックス 840">
                <a:extLst>
                  <a:ext uri="{FF2B5EF4-FFF2-40B4-BE49-F238E27FC236}">
                    <a16:creationId xmlns:a16="http://schemas.microsoft.com/office/drawing/2014/main" id="{BAD6BB72-EF79-6E1D-A6B7-7CAE6D7682CD}"/>
                  </a:ext>
                </a:extLst>
              </p:cNvPr>
              <p:cNvSpPr txBox="1"/>
              <p:nvPr/>
            </p:nvSpPr>
            <p:spPr>
              <a:xfrm>
                <a:off x="4775990" y="569959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35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42" name="テキスト ボックス 841">
                <a:extLst>
                  <a:ext uri="{FF2B5EF4-FFF2-40B4-BE49-F238E27FC236}">
                    <a16:creationId xmlns:a16="http://schemas.microsoft.com/office/drawing/2014/main" id="{A8C8C5A9-2D53-185F-AA67-CF0503B4CE4D}"/>
                  </a:ext>
                </a:extLst>
              </p:cNvPr>
              <p:cNvSpPr txBox="1"/>
              <p:nvPr/>
            </p:nvSpPr>
            <p:spPr>
              <a:xfrm>
                <a:off x="5559761" y="569959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16</a:t>
                </a:r>
                <a:endParaRPr kumimoji="1" lang="ja-JP" altLang="en-US" sz="900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sp>
            <p:nvSpPr>
              <p:cNvPr id="844" name="テキスト ボックス 843">
                <a:extLst>
                  <a:ext uri="{FF2B5EF4-FFF2-40B4-BE49-F238E27FC236}">
                    <a16:creationId xmlns:a16="http://schemas.microsoft.com/office/drawing/2014/main" id="{A717970B-6D05-F269-4A49-26F39446885D}"/>
                  </a:ext>
                </a:extLst>
              </p:cNvPr>
              <p:cNvSpPr txBox="1"/>
              <p:nvPr/>
            </p:nvSpPr>
            <p:spPr>
              <a:xfrm>
                <a:off x="6572217" y="5927317"/>
                <a:ext cx="2135376" cy="230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ホームページ記載の運用予定表より</a:t>
                </a:r>
                <a:endParaRPr kumimoji="1" lang="en-US" altLang="ja-JP" sz="9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sp>
            <p:nvSpPr>
              <p:cNvPr id="590" name="テキスト ボックス 589">
                <a:extLst>
                  <a:ext uri="{FF2B5EF4-FFF2-40B4-BE49-F238E27FC236}">
                    <a16:creationId xmlns:a16="http://schemas.microsoft.com/office/drawing/2014/main" id="{0B297470-78C8-A03D-6229-788014205725}"/>
                  </a:ext>
                </a:extLst>
              </p:cNvPr>
              <p:cNvSpPr txBox="1"/>
              <p:nvPr/>
            </p:nvSpPr>
            <p:spPr>
              <a:xfrm>
                <a:off x="8623276" y="2063491"/>
                <a:ext cx="30008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b="1" dirty="0"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57</a:t>
                </a:r>
                <a:endParaRPr kumimoji="1" lang="ja-JP" altLang="en-US" sz="900" b="1" dirty="0"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8DBD871D-78C6-24BF-3D3D-4880B55B955F}"/>
                  </a:ext>
                </a:extLst>
              </p:cNvPr>
              <p:cNvGrpSpPr/>
              <p:nvPr/>
            </p:nvGrpSpPr>
            <p:grpSpPr>
              <a:xfrm rot="1310036">
                <a:off x="8502289" y="4609285"/>
                <a:ext cx="579084" cy="495300"/>
                <a:chOff x="8423903" y="4600575"/>
                <a:chExt cx="579084" cy="495300"/>
              </a:xfrm>
            </p:grpSpPr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443468D8-326E-FAE2-2630-80D87F5FC193}"/>
                    </a:ext>
                  </a:extLst>
                </p:cNvPr>
                <p:cNvSpPr/>
                <p:nvPr/>
              </p:nvSpPr>
              <p:spPr>
                <a:xfrm>
                  <a:off x="8477250" y="4600575"/>
                  <a:ext cx="495300" cy="495300"/>
                </a:xfrm>
                <a:prstGeom prst="ellipse">
                  <a:avLst/>
                </a:prstGeom>
                <a:noFill/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9" name="直線コネクタ 18">
                  <a:extLst>
                    <a:ext uri="{FF2B5EF4-FFF2-40B4-BE49-F238E27FC236}">
                      <a16:creationId xmlns:a16="http://schemas.microsoft.com/office/drawing/2014/main" id="{E952786E-CAFC-53EB-A3EE-D05F1DEC0D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491541" y="4758836"/>
                  <a:ext cx="468000" cy="180000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04020D48-EA7C-0AE2-8150-AC8472A7B8DE}"/>
                    </a:ext>
                  </a:extLst>
                </p:cNvPr>
                <p:cNvSpPr txBox="1"/>
                <p:nvPr/>
              </p:nvSpPr>
              <p:spPr>
                <a:xfrm rot="20293423">
                  <a:off x="8423903" y="4628242"/>
                  <a:ext cx="54373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100" dirty="0">
                      <a:solidFill>
                        <a:srgbClr val="C00000"/>
                      </a:solidFill>
                    </a:rPr>
                    <a:t>7.1.29</a:t>
                  </a:r>
                  <a:endParaRPr kumimoji="1" lang="ja-JP" altLang="en-US" sz="11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445" name="テキスト ボックス 444">
                  <a:extLst>
                    <a:ext uri="{FF2B5EF4-FFF2-40B4-BE49-F238E27FC236}">
                      <a16:creationId xmlns:a16="http://schemas.microsoft.com/office/drawing/2014/main" id="{97671CBC-E010-854C-1535-571F35EC05A0}"/>
                    </a:ext>
                  </a:extLst>
                </p:cNvPr>
                <p:cNvSpPr txBox="1"/>
                <p:nvPr/>
              </p:nvSpPr>
              <p:spPr>
                <a:xfrm rot="20293423">
                  <a:off x="8536193" y="4825887"/>
                  <a:ext cx="46679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100" dirty="0">
                      <a:solidFill>
                        <a:srgbClr val="C00000"/>
                      </a:solidFill>
                      <a:latin typeface="UD デジタル 教科書体 N-B" panose="02020700000000000000" pitchFamily="17" charset="-128"/>
                      <a:ea typeface="UD デジタル 教科書体 N-B" panose="02020700000000000000" pitchFamily="17" charset="-128"/>
                    </a:rPr>
                    <a:t>予定</a:t>
                  </a:r>
                </a:p>
              </p:txBody>
            </p:sp>
          </p:grpSp>
          <p:sp>
            <p:nvSpPr>
              <p:cNvPr id="624" name="テキスト ボックス 623">
                <a:extLst>
                  <a:ext uri="{FF2B5EF4-FFF2-40B4-BE49-F238E27FC236}">
                    <a16:creationId xmlns:a16="http://schemas.microsoft.com/office/drawing/2014/main" id="{D229A30A-5289-AD34-2D1A-1DEB9C8341CE}"/>
                  </a:ext>
                </a:extLst>
              </p:cNvPr>
              <p:cNvSpPr txBox="1"/>
              <p:nvPr/>
            </p:nvSpPr>
            <p:spPr>
              <a:xfrm>
                <a:off x="6590923" y="6092275"/>
                <a:ext cx="2631454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A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B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C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D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E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F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→休（７編成周り）</a:t>
                </a:r>
                <a:endParaRPr kumimoji="1" lang="en-US" altLang="ja-JP" sz="9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A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B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C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D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E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→</a:t>
                </a:r>
                <a:r>
                  <a:rPr kumimoji="1" lang="en-US" altLang="ja-JP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F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（６編成周り）　</a:t>
                </a:r>
                <a:endParaRPr kumimoji="1" lang="en-US" altLang="ja-JP" sz="9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r>
                  <a:rPr kumimoji="1" lang="ja-JP" altLang="en-US" sz="9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（令和</a:t>
                </a:r>
                <a:r>
                  <a:rPr kumimoji="1" lang="en-US" altLang="ja-JP" sz="9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6</a:t>
                </a:r>
                <a:r>
                  <a:rPr kumimoji="1" lang="ja-JP" altLang="en-US" sz="9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年７月１日現在</a:t>
                </a:r>
                <a:r>
                  <a:rPr kumimoji="1" lang="ja-JP" altLang="en-US" sz="9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）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3416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603</Words>
  <Application>Microsoft Office PowerPoint</Application>
  <PresentationFormat>画面に合わせる (4:3)</PresentationFormat>
  <Paragraphs>507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MS UI Gothic</vt:lpstr>
      <vt:lpstr>UD デジタル 教科書体 N-B</vt:lpstr>
      <vt:lpstr>UD デジタル 教科書体 NK-B</vt:lpstr>
      <vt:lpstr>UD デジタル 教科書体 NP-B</vt:lpstr>
      <vt:lpstr>UD デジタル 教科書体 NP-R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kasatani 笠谷將（Kasatani Masaru）</dc:creator>
  <cp:lastModifiedBy>kasatani 笠谷將（Kasatani Masaru）</cp:lastModifiedBy>
  <cp:revision>2</cp:revision>
  <dcterms:created xsi:type="dcterms:W3CDTF">2025-02-02T04:02:41Z</dcterms:created>
  <dcterms:modified xsi:type="dcterms:W3CDTF">2025-02-02T04:05:34Z</dcterms:modified>
</cp:coreProperties>
</file>